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63" r:id="rId2"/>
    <p:sldId id="257" r:id="rId3"/>
    <p:sldId id="258" r:id="rId4"/>
    <p:sldId id="259" r:id="rId5"/>
    <p:sldId id="264" r:id="rId6"/>
    <p:sldId id="260" r:id="rId7"/>
    <p:sldId id="261" r:id="rId8"/>
    <p:sldId id="262" r:id="rId9"/>
  </p:sldIdLst>
  <p:sldSz cx="36576000" cy="29260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 userDrawn="1">
          <p15:clr>
            <a:srgbClr val="A4A3A4"/>
          </p15:clr>
        </p15:guide>
        <p15:guide id="2" pos="288" userDrawn="1">
          <p15:clr>
            <a:srgbClr val="A4A3A4"/>
          </p15:clr>
        </p15:guide>
        <p15:guide id="3" pos="6624" userDrawn="1">
          <p15:clr>
            <a:srgbClr val="9AA0A6"/>
          </p15:clr>
        </p15:guide>
        <p15:guide id="4" pos="22752" userDrawn="1">
          <p15:clr>
            <a:srgbClr val="9AA0A6"/>
          </p15:clr>
        </p15:guide>
        <p15:guide id="5" pos="7488" userDrawn="1">
          <p15:clr>
            <a:srgbClr val="9AA0A6"/>
          </p15:clr>
        </p15:guide>
        <p15:guide id="6" orient="horz" pos="18144" userDrawn="1">
          <p15:clr>
            <a:srgbClr val="9AA0A6"/>
          </p15:clr>
        </p15:guide>
        <p15:guide id="7" orient="horz" pos="9316" userDrawn="1">
          <p15:clr>
            <a:srgbClr val="A4A3A4"/>
          </p15:clr>
        </p15:guide>
        <p15:guide id="8" pos="15552" userDrawn="1">
          <p15:clr>
            <a:srgbClr val="A4A3A4"/>
          </p15:clr>
        </p15:guide>
        <p15:guide id="9" pos="16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1"/>
    <p:restoredTop sz="94689"/>
  </p:normalViewPr>
  <p:slideViewPr>
    <p:cSldViewPr snapToGrid="0">
      <p:cViewPr>
        <p:scale>
          <a:sx n="30" d="100"/>
          <a:sy n="30" d="100"/>
        </p:scale>
        <p:origin x="16" y="16"/>
      </p:cViewPr>
      <p:guideLst>
        <p:guide orient="horz" pos="288"/>
        <p:guide pos="288"/>
        <p:guide pos="6624"/>
        <p:guide pos="22752"/>
        <p:guide pos="7488"/>
        <p:guide orient="horz" pos="18144"/>
        <p:guide orient="horz" pos="9316"/>
        <p:guide pos="15552"/>
        <p:guide pos="164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285875" y="685800"/>
            <a:ext cx="42862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92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46833" y="4235805"/>
            <a:ext cx="34082400" cy="11676900"/>
          </a:xfrm>
          <a:prstGeom prst="rect">
            <a:avLst/>
          </a:prstGeom>
        </p:spPr>
        <p:txBody>
          <a:bodyPr spcFirstLastPara="1" wrap="square" lIns="417175" tIns="417175" rIns="417175" bIns="417175" anchor="b" anchorCtr="0">
            <a:noAutofit/>
          </a:bodyPr>
          <a:lstStyle>
            <a:lvl1pPr lvl="0" algn="ctr">
              <a:spcBef>
                <a:spcPts val="0"/>
              </a:spcBef>
              <a:spcAft>
                <a:spcPts val="0"/>
              </a:spcAft>
              <a:buSzPts val="23700"/>
              <a:buNone/>
              <a:defRPr sz="23697"/>
            </a:lvl1pPr>
            <a:lvl2pPr lvl="1" algn="ctr">
              <a:spcBef>
                <a:spcPts val="0"/>
              </a:spcBef>
              <a:spcAft>
                <a:spcPts val="0"/>
              </a:spcAft>
              <a:buSzPts val="23700"/>
              <a:buNone/>
              <a:defRPr sz="23697"/>
            </a:lvl2pPr>
            <a:lvl3pPr lvl="2" algn="ctr">
              <a:spcBef>
                <a:spcPts val="0"/>
              </a:spcBef>
              <a:spcAft>
                <a:spcPts val="0"/>
              </a:spcAft>
              <a:buSzPts val="23700"/>
              <a:buNone/>
              <a:defRPr sz="23697"/>
            </a:lvl3pPr>
            <a:lvl4pPr lvl="3" algn="ctr">
              <a:spcBef>
                <a:spcPts val="0"/>
              </a:spcBef>
              <a:spcAft>
                <a:spcPts val="0"/>
              </a:spcAft>
              <a:buSzPts val="23700"/>
              <a:buNone/>
              <a:defRPr sz="23697"/>
            </a:lvl4pPr>
            <a:lvl5pPr lvl="4" algn="ctr">
              <a:spcBef>
                <a:spcPts val="0"/>
              </a:spcBef>
              <a:spcAft>
                <a:spcPts val="0"/>
              </a:spcAft>
              <a:buSzPts val="23700"/>
              <a:buNone/>
              <a:defRPr sz="23697"/>
            </a:lvl5pPr>
            <a:lvl6pPr lvl="5" algn="ctr">
              <a:spcBef>
                <a:spcPts val="0"/>
              </a:spcBef>
              <a:spcAft>
                <a:spcPts val="0"/>
              </a:spcAft>
              <a:buSzPts val="23700"/>
              <a:buNone/>
              <a:defRPr sz="23697"/>
            </a:lvl6pPr>
            <a:lvl7pPr lvl="6" algn="ctr">
              <a:spcBef>
                <a:spcPts val="0"/>
              </a:spcBef>
              <a:spcAft>
                <a:spcPts val="0"/>
              </a:spcAft>
              <a:buSzPts val="23700"/>
              <a:buNone/>
              <a:defRPr sz="23697"/>
            </a:lvl7pPr>
            <a:lvl8pPr lvl="7" algn="ctr">
              <a:spcBef>
                <a:spcPts val="0"/>
              </a:spcBef>
              <a:spcAft>
                <a:spcPts val="0"/>
              </a:spcAft>
              <a:buSzPts val="23700"/>
              <a:buNone/>
              <a:defRPr sz="23697"/>
            </a:lvl8pPr>
            <a:lvl9pPr lvl="8" algn="ctr">
              <a:spcBef>
                <a:spcPts val="0"/>
              </a:spcBef>
              <a:spcAft>
                <a:spcPts val="0"/>
              </a:spcAft>
              <a:buSzPts val="23700"/>
              <a:buNone/>
              <a:defRPr sz="23697"/>
            </a:lvl9pPr>
          </a:lstStyle>
          <a:p>
            <a:endParaRPr/>
          </a:p>
        </p:txBody>
      </p:sp>
      <p:sp>
        <p:nvSpPr>
          <p:cNvPr id="11" name="Google Shape;11;p2"/>
          <p:cNvSpPr txBox="1">
            <a:spLocks noGrp="1"/>
          </p:cNvSpPr>
          <p:nvPr>
            <p:ph type="subTitle" idx="1"/>
          </p:nvPr>
        </p:nvSpPr>
        <p:spPr>
          <a:xfrm>
            <a:off x="1246800" y="16123023"/>
            <a:ext cx="34082400" cy="4509000"/>
          </a:xfrm>
          <a:prstGeom prst="rect">
            <a:avLst/>
          </a:prstGeom>
        </p:spPr>
        <p:txBody>
          <a:bodyPr spcFirstLastPara="1" wrap="square" lIns="417175" tIns="417175" rIns="417175" bIns="417175" anchor="t" anchorCtr="0">
            <a:noAutofit/>
          </a:bodyPr>
          <a:lstStyle>
            <a:lvl1pPr lvl="0" algn="ctr">
              <a:lnSpc>
                <a:spcPct val="100000"/>
              </a:lnSpc>
              <a:spcBef>
                <a:spcPts val="0"/>
              </a:spcBef>
              <a:spcAft>
                <a:spcPts val="0"/>
              </a:spcAft>
              <a:buSzPts val="12800"/>
              <a:buNone/>
              <a:defRPr sz="12798"/>
            </a:lvl1pPr>
            <a:lvl2pPr lvl="1" algn="ctr">
              <a:lnSpc>
                <a:spcPct val="100000"/>
              </a:lnSpc>
              <a:spcBef>
                <a:spcPts val="0"/>
              </a:spcBef>
              <a:spcAft>
                <a:spcPts val="0"/>
              </a:spcAft>
              <a:buSzPts val="12800"/>
              <a:buNone/>
              <a:defRPr sz="12798"/>
            </a:lvl2pPr>
            <a:lvl3pPr lvl="2" algn="ctr">
              <a:lnSpc>
                <a:spcPct val="100000"/>
              </a:lnSpc>
              <a:spcBef>
                <a:spcPts val="0"/>
              </a:spcBef>
              <a:spcAft>
                <a:spcPts val="0"/>
              </a:spcAft>
              <a:buSzPts val="12800"/>
              <a:buNone/>
              <a:defRPr sz="12798"/>
            </a:lvl3pPr>
            <a:lvl4pPr lvl="3" algn="ctr">
              <a:lnSpc>
                <a:spcPct val="100000"/>
              </a:lnSpc>
              <a:spcBef>
                <a:spcPts val="0"/>
              </a:spcBef>
              <a:spcAft>
                <a:spcPts val="0"/>
              </a:spcAft>
              <a:buSzPts val="12800"/>
              <a:buNone/>
              <a:defRPr sz="12798"/>
            </a:lvl4pPr>
            <a:lvl5pPr lvl="4" algn="ctr">
              <a:lnSpc>
                <a:spcPct val="100000"/>
              </a:lnSpc>
              <a:spcBef>
                <a:spcPts val="0"/>
              </a:spcBef>
              <a:spcAft>
                <a:spcPts val="0"/>
              </a:spcAft>
              <a:buSzPts val="12800"/>
              <a:buNone/>
              <a:defRPr sz="12798"/>
            </a:lvl5pPr>
            <a:lvl6pPr lvl="5" algn="ctr">
              <a:lnSpc>
                <a:spcPct val="100000"/>
              </a:lnSpc>
              <a:spcBef>
                <a:spcPts val="0"/>
              </a:spcBef>
              <a:spcAft>
                <a:spcPts val="0"/>
              </a:spcAft>
              <a:buSzPts val="12800"/>
              <a:buNone/>
              <a:defRPr sz="12798"/>
            </a:lvl6pPr>
            <a:lvl7pPr lvl="6" algn="ctr">
              <a:lnSpc>
                <a:spcPct val="100000"/>
              </a:lnSpc>
              <a:spcBef>
                <a:spcPts val="0"/>
              </a:spcBef>
              <a:spcAft>
                <a:spcPts val="0"/>
              </a:spcAft>
              <a:buSzPts val="12800"/>
              <a:buNone/>
              <a:defRPr sz="12798"/>
            </a:lvl7pPr>
            <a:lvl8pPr lvl="7" algn="ctr">
              <a:lnSpc>
                <a:spcPct val="100000"/>
              </a:lnSpc>
              <a:spcBef>
                <a:spcPts val="0"/>
              </a:spcBef>
              <a:spcAft>
                <a:spcPts val="0"/>
              </a:spcAft>
              <a:buSzPts val="12800"/>
              <a:buNone/>
              <a:defRPr sz="12798"/>
            </a:lvl8pPr>
            <a:lvl9pPr lvl="8" algn="ctr">
              <a:lnSpc>
                <a:spcPct val="100000"/>
              </a:lnSpc>
              <a:spcBef>
                <a:spcPts val="0"/>
              </a:spcBef>
              <a:spcAft>
                <a:spcPts val="0"/>
              </a:spcAft>
              <a:buSzPts val="12800"/>
              <a:buNone/>
              <a:defRPr sz="12798"/>
            </a:lvl9pPr>
          </a:lstStyle>
          <a:p>
            <a:endParaRPr/>
          </a:p>
        </p:txBody>
      </p:sp>
      <p:sp>
        <p:nvSpPr>
          <p:cNvPr id="12" name="Google Shape;12;p2"/>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246800" y="6292623"/>
            <a:ext cx="34082400" cy="11170200"/>
          </a:xfrm>
          <a:prstGeom prst="rect">
            <a:avLst/>
          </a:prstGeom>
        </p:spPr>
        <p:txBody>
          <a:bodyPr spcFirstLastPara="1" wrap="square" lIns="417175" tIns="417175" rIns="417175" bIns="417175" anchor="b" anchorCtr="0">
            <a:noAutofit/>
          </a:bodyPr>
          <a:lstStyle>
            <a:lvl1pPr lvl="0" algn="ctr">
              <a:spcBef>
                <a:spcPts val="0"/>
              </a:spcBef>
              <a:spcAft>
                <a:spcPts val="0"/>
              </a:spcAft>
              <a:buSzPts val="54800"/>
              <a:buNone/>
              <a:defRPr sz="54795"/>
            </a:lvl1pPr>
            <a:lvl2pPr lvl="1" algn="ctr">
              <a:spcBef>
                <a:spcPts val="0"/>
              </a:spcBef>
              <a:spcAft>
                <a:spcPts val="0"/>
              </a:spcAft>
              <a:buSzPts val="54800"/>
              <a:buNone/>
              <a:defRPr sz="54795"/>
            </a:lvl2pPr>
            <a:lvl3pPr lvl="2" algn="ctr">
              <a:spcBef>
                <a:spcPts val="0"/>
              </a:spcBef>
              <a:spcAft>
                <a:spcPts val="0"/>
              </a:spcAft>
              <a:buSzPts val="54800"/>
              <a:buNone/>
              <a:defRPr sz="54795"/>
            </a:lvl3pPr>
            <a:lvl4pPr lvl="3" algn="ctr">
              <a:spcBef>
                <a:spcPts val="0"/>
              </a:spcBef>
              <a:spcAft>
                <a:spcPts val="0"/>
              </a:spcAft>
              <a:buSzPts val="54800"/>
              <a:buNone/>
              <a:defRPr sz="54795"/>
            </a:lvl4pPr>
            <a:lvl5pPr lvl="4" algn="ctr">
              <a:spcBef>
                <a:spcPts val="0"/>
              </a:spcBef>
              <a:spcAft>
                <a:spcPts val="0"/>
              </a:spcAft>
              <a:buSzPts val="54800"/>
              <a:buNone/>
              <a:defRPr sz="54795"/>
            </a:lvl5pPr>
            <a:lvl6pPr lvl="5" algn="ctr">
              <a:spcBef>
                <a:spcPts val="0"/>
              </a:spcBef>
              <a:spcAft>
                <a:spcPts val="0"/>
              </a:spcAft>
              <a:buSzPts val="54800"/>
              <a:buNone/>
              <a:defRPr sz="54795"/>
            </a:lvl6pPr>
            <a:lvl7pPr lvl="6" algn="ctr">
              <a:spcBef>
                <a:spcPts val="0"/>
              </a:spcBef>
              <a:spcAft>
                <a:spcPts val="0"/>
              </a:spcAft>
              <a:buSzPts val="54800"/>
              <a:buNone/>
              <a:defRPr sz="54795"/>
            </a:lvl7pPr>
            <a:lvl8pPr lvl="7" algn="ctr">
              <a:spcBef>
                <a:spcPts val="0"/>
              </a:spcBef>
              <a:spcAft>
                <a:spcPts val="0"/>
              </a:spcAft>
              <a:buSzPts val="54800"/>
              <a:buNone/>
              <a:defRPr sz="54795"/>
            </a:lvl8pPr>
            <a:lvl9pPr lvl="8" algn="ctr">
              <a:spcBef>
                <a:spcPts val="0"/>
              </a:spcBef>
              <a:spcAft>
                <a:spcPts val="0"/>
              </a:spcAft>
              <a:buSzPts val="54800"/>
              <a:buNone/>
              <a:defRPr sz="54795"/>
            </a:lvl9pPr>
          </a:lstStyle>
          <a:p>
            <a:r>
              <a:t>xx%</a:t>
            </a:r>
          </a:p>
        </p:txBody>
      </p:sp>
      <p:sp>
        <p:nvSpPr>
          <p:cNvPr id="46" name="Google Shape;46;p11"/>
          <p:cNvSpPr txBox="1">
            <a:spLocks noGrp="1"/>
          </p:cNvSpPr>
          <p:nvPr>
            <p:ph type="body" idx="1"/>
          </p:nvPr>
        </p:nvSpPr>
        <p:spPr>
          <a:xfrm>
            <a:off x="1246800" y="17932659"/>
            <a:ext cx="34082400" cy="7400100"/>
          </a:xfrm>
          <a:prstGeom prst="rect">
            <a:avLst/>
          </a:prstGeom>
        </p:spPr>
        <p:txBody>
          <a:bodyPr spcFirstLastPara="1" wrap="square" lIns="417175" tIns="417175" rIns="417175" bIns="417175" anchor="t" anchorCtr="0">
            <a:noAutofit/>
          </a:bodyPr>
          <a:lstStyle>
            <a:lvl1pPr marL="457155" lvl="0" indent="-749226" algn="ctr">
              <a:spcBef>
                <a:spcPts val="0"/>
              </a:spcBef>
              <a:spcAft>
                <a:spcPts val="0"/>
              </a:spcAft>
              <a:buSzPts val="8200"/>
              <a:buChar char="●"/>
              <a:defRPr/>
            </a:lvl1pPr>
            <a:lvl2pPr marL="914310" lvl="1" indent="-634938" algn="ctr">
              <a:spcBef>
                <a:spcPts val="7299"/>
              </a:spcBef>
              <a:spcAft>
                <a:spcPts val="0"/>
              </a:spcAft>
              <a:buSzPts val="6400"/>
              <a:buChar char="○"/>
              <a:defRPr/>
            </a:lvl2pPr>
            <a:lvl3pPr marL="1371462" lvl="2" indent="-634938" algn="ctr">
              <a:spcBef>
                <a:spcPts val="7299"/>
              </a:spcBef>
              <a:spcAft>
                <a:spcPts val="0"/>
              </a:spcAft>
              <a:buSzPts val="6400"/>
              <a:buChar char="■"/>
              <a:defRPr/>
            </a:lvl3pPr>
            <a:lvl4pPr marL="1828617" lvl="3" indent="-634938" algn="ctr">
              <a:spcBef>
                <a:spcPts val="7299"/>
              </a:spcBef>
              <a:spcAft>
                <a:spcPts val="0"/>
              </a:spcAft>
              <a:buSzPts val="6400"/>
              <a:buChar char="●"/>
              <a:defRPr/>
            </a:lvl4pPr>
            <a:lvl5pPr marL="2285772" lvl="4" indent="-634938" algn="ctr">
              <a:spcBef>
                <a:spcPts val="7299"/>
              </a:spcBef>
              <a:spcAft>
                <a:spcPts val="0"/>
              </a:spcAft>
              <a:buSzPts val="6400"/>
              <a:buChar char="○"/>
              <a:defRPr/>
            </a:lvl5pPr>
            <a:lvl6pPr marL="2742927" lvl="5" indent="-634938" algn="ctr">
              <a:spcBef>
                <a:spcPts val="7299"/>
              </a:spcBef>
              <a:spcAft>
                <a:spcPts val="0"/>
              </a:spcAft>
              <a:buSzPts val="6400"/>
              <a:buChar char="■"/>
              <a:defRPr/>
            </a:lvl6pPr>
            <a:lvl7pPr marL="3200079" lvl="6" indent="-634938" algn="ctr">
              <a:spcBef>
                <a:spcPts val="7299"/>
              </a:spcBef>
              <a:spcAft>
                <a:spcPts val="0"/>
              </a:spcAft>
              <a:buSzPts val="6400"/>
              <a:buChar char="●"/>
              <a:defRPr/>
            </a:lvl7pPr>
            <a:lvl8pPr marL="3657234" lvl="7" indent="-634938" algn="ctr">
              <a:spcBef>
                <a:spcPts val="7299"/>
              </a:spcBef>
              <a:spcAft>
                <a:spcPts val="0"/>
              </a:spcAft>
              <a:buSzPts val="6400"/>
              <a:buChar char="○"/>
              <a:defRPr/>
            </a:lvl8pPr>
            <a:lvl9pPr marL="4114389" lvl="8" indent="-634938" algn="ctr">
              <a:spcBef>
                <a:spcPts val="7299"/>
              </a:spcBef>
              <a:spcAft>
                <a:spcPts val="7299"/>
              </a:spcAft>
              <a:buSzPts val="6400"/>
              <a:buChar char="■"/>
              <a:defRPr/>
            </a:lvl9pPr>
          </a:lstStyle>
          <a:p>
            <a:endParaRPr/>
          </a:p>
        </p:txBody>
      </p:sp>
      <p:sp>
        <p:nvSpPr>
          <p:cNvPr id="47" name="Google Shape;47;p11"/>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246800" y="12235947"/>
            <a:ext cx="34082400" cy="4788900"/>
          </a:xfrm>
          <a:prstGeom prst="rect">
            <a:avLst/>
          </a:prstGeom>
        </p:spPr>
        <p:txBody>
          <a:bodyPr spcFirstLastPara="1" wrap="square" lIns="417175" tIns="417175" rIns="417175" bIns="417175" anchor="ctr" anchorCtr="0">
            <a:noAutofit/>
          </a:bodyPr>
          <a:lstStyle>
            <a:lvl1pPr lvl="0" algn="ctr">
              <a:spcBef>
                <a:spcPts val="0"/>
              </a:spcBef>
              <a:spcAft>
                <a:spcPts val="0"/>
              </a:spcAft>
              <a:buSzPts val="16400"/>
              <a:buNone/>
              <a:defRPr sz="16398"/>
            </a:lvl1pPr>
            <a:lvl2pPr lvl="1" algn="ctr">
              <a:spcBef>
                <a:spcPts val="0"/>
              </a:spcBef>
              <a:spcAft>
                <a:spcPts val="0"/>
              </a:spcAft>
              <a:buSzPts val="16400"/>
              <a:buNone/>
              <a:defRPr sz="16398"/>
            </a:lvl2pPr>
            <a:lvl3pPr lvl="2" algn="ctr">
              <a:spcBef>
                <a:spcPts val="0"/>
              </a:spcBef>
              <a:spcAft>
                <a:spcPts val="0"/>
              </a:spcAft>
              <a:buSzPts val="16400"/>
              <a:buNone/>
              <a:defRPr sz="16398"/>
            </a:lvl3pPr>
            <a:lvl4pPr lvl="3" algn="ctr">
              <a:spcBef>
                <a:spcPts val="0"/>
              </a:spcBef>
              <a:spcAft>
                <a:spcPts val="0"/>
              </a:spcAft>
              <a:buSzPts val="16400"/>
              <a:buNone/>
              <a:defRPr sz="16398"/>
            </a:lvl4pPr>
            <a:lvl5pPr lvl="4" algn="ctr">
              <a:spcBef>
                <a:spcPts val="0"/>
              </a:spcBef>
              <a:spcAft>
                <a:spcPts val="0"/>
              </a:spcAft>
              <a:buSzPts val="16400"/>
              <a:buNone/>
              <a:defRPr sz="16398"/>
            </a:lvl5pPr>
            <a:lvl6pPr lvl="5" algn="ctr">
              <a:spcBef>
                <a:spcPts val="0"/>
              </a:spcBef>
              <a:spcAft>
                <a:spcPts val="0"/>
              </a:spcAft>
              <a:buSzPts val="16400"/>
              <a:buNone/>
              <a:defRPr sz="16398"/>
            </a:lvl6pPr>
            <a:lvl7pPr lvl="6" algn="ctr">
              <a:spcBef>
                <a:spcPts val="0"/>
              </a:spcBef>
              <a:spcAft>
                <a:spcPts val="0"/>
              </a:spcAft>
              <a:buSzPts val="16400"/>
              <a:buNone/>
              <a:defRPr sz="16398"/>
            </a:lvl7pPr>
            <a:lvl8pPr lvl="7" algn="ctr">
              <a:spcBef>
                <a:spcPts val="0"/>
              </a:spcBef>
              <a:spcAft>
                <a:spcPts val="0"/>
              </a:spcAft>
              <a:buSzPts val="16400"/>
              <a:buNone/>
              <a:defRPr sz="16398"/>
            </a:lvl8pPr>
            <a:lvl9pPr lvl="8" algn="ctr">
              <a:spcBef>
                <a:spcPts val="0"/>
              </a:spcBef>
              <a:spcAft>
                <a:spcPts val="0"/>
              </a:spcAft>
              <a:buSzPts val="16400"/>
              <a:buNone/>
              <a:defRPr sz="16398"/>
            </a:lvl9pPr>
          </a:lstStyle>
          <a:p>
            <a:endParaRPr/>
          </a:p>
        </p:txBody>
      </p:sp>
      <p:sp>
        <p:nvSpPr>
          <p:cNvPr id="15" name="Google Shape;15;p3"/>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46800" y="2531697"/>
            <a:ext cx="34082400" cy="3258000"/>
          </a:xfrm>
          <a:prstGeom prst="rect">
            <a:avLst/>
          </a:prstGeom>
        </p:spPr>
        <p:txBody>
          <a:bodyPr spcFirstLastPara="1" wrap="square" lIns="417175" tIns="417175" rIns="417175" bIns="417175" anchor="t" anchorCtr="0">
            <a:noAutofit/>
          </a:bodyPr>
          <a:lstStyle>
            <a:lvl1pPr lvl="0">
              <a:spcBef>
                <a:spcPts val="0"/>
              </a:spcBef>
              <a:spcAft>
                <a:spcPts val="0"/>
              </a:spcAft>
              <a:buSzPts val="12800"/>
              <a:buNone/>
              <a:defRPr/>
            </a:lvl1pPr>
            <a:lvl2pPr lvl="1">
              <a:spcBef>
                <a:spcPts val="0"/>
              </a:spcBef>
              <a:spcAft>
                <a:spcPts val="0"/>
              </a:spcAft>
              <a:buSzPts val="12800"/>
              <a:buNone/>
              <a:defRPr/>
            </a:lvl2pPr>
            <a:lvl3pPr lvl="2">
              <a:spcBef>
                <a:spcPts val="0"/>
              </a:spcBef>
              <a:spcAft>
                <a:spcPts val="0"/>
              </a:spcAft>
              <a:buSzPts val="12800"/>
              <a:buNone/>
              <a:defRPr/>
            </a:lvl3pPr>
            <a:lvl4pPr lvl="3">
              <a:spcBef>
                <a:spcPts val="0"/>
              </a:spcBef>
              <a:spcAft>
                <a:spcPts val="0"/>
              </a:spcAft>
              <a:buSzPts val="12800"/>
              <a:buNone/>
              <a:defRPr/>
            </a:lvl4pPr>
            <a:lvl5pPr lvl="4">
              <a:spcBef>
                <a:spcPts val="0"/>
              </a:spcBef>
              <a:spcAft>
                <a:spcPts val="0"/>
              </a:spcAft>
              <a:buSzPts val="12800"/>
              <a:buNone/>
              <a:defRPr/>
            </a:lvl5pPr>
            <a:lvl6pPr lvl="5">
              <a:spcBef>
                <a:spcPts val="0"/>
              </a:spcBef>
              <a:spcAft>
                <a:spcPts val="0"/>
              </a:spcAft>
              <a:buSzPts val="12800"/>
              <a:buNone/>
              <a:defRPr/>
            </a:lvl6pPr>
            <a:lvl7pPr lvl="6">
              <a:spcBef>
                <a:spcPts val="0"/>
              </a:spcBef>
              <a:spcAft>
                <a:spcPts val="0"/>
              </a:spcAft>
              <a:buSzPts val="12800"/>
              <a:buNone/>
              <a:defRPr/>
            </a:lvl7pPr>
            <a:lvl8pPr lvl="7">
              <a:spcBef>
                <a:spcPts val="0"/>
              </a:spcBef>
              <a:spcAft>
                <a:spcPts val="0"/>
              </a:spcAft>
              <a:buSzPts val="12800"/>
              <a:buNone/>
              <a:defRPr/>
            </a:lvl8pPr>
            <a:lvl9pPr lvl="8">
              <a:spcBef>
                <a:spcPts val="0"/>
              </a:spcBef>
              <a:spcAft>
                <a:spcPts val="0"/>
              </a:spcAft>
              <a:buSzPts val="12800"/>
              <a:buNone/>
              <a:defRPr/>
            </a:lvl9pPr>
          </a:lstStyle>
          <a:p>
            <a:endParaRPr/>
          </a:p>
        </p:txBody>
      </p:sp>
      <p:sp>
        <p:nvSpPr>
          <p:cNvPr id="18" name="Google Shape;18;p4"/>
          <p:cNvSpPr txBox="1">
            <a:spLocks noGrp="1"/>
          </p:cNvSpPr>
          <p:nvPr>
            <p:ph type="body" idx="1"/>
          </p:nvPr>
        </p:nvSpPr>
        <p:spPr>
          <a:xfrm>
            <a:off x="1246800" y="6556302"/>
            <a:ext cx="34082400" cy="19435500"/>
          </a:xfrm>
          <a:prstGeom prst="rect">
            <a:avLst/>
          </a:prstGeom>
        </p:spPr>
        <p:txBody>
          <a:bodyPr spcFirstLastPara="1" wrap="square" lIns="417175" tIns="417175" rIns="417175" bIns="417175" anchor="t" anchorCtr="0">
            <a:noAutofit/>
          </a:bodyPr>
          <a:lstStyle>
            <a:lvl1pPr marL="457155" lvl="0" indent="-749226">
              <a:spcBef>
                <a:spcPts val="0"/>
              </a:spcBef>
              <a:spcAft>
                <a:spcPts val="0"/>
              </a:spcAft>
              <a:buSzPts val="8200"/>
              <a:buChar char="●"/>
              <a:defRPr/>
            </a:lvl1pPr>
            <a:lvl2pPr marL="914310" lvl="1" indent="-634938">
              <a:spcBef>
                <a:spcPts val="7299"/>
              </a:spcBef>
              <a:spcAft>
                <a:spcPts val="0"/>
              </a:spcAft>
              <a:buSzPts val="6400"/>
              <a:buChar char="○"/>
              <a:defRPr/>
            </a:lvl2pPr>
            <a:lvl3pPr marL="1371462" lvl="2" indent="-634938">
              <a:spcBef>
                <a:spcPts val="7299"/>
              </a:spcBef>
              <a:spcAft>
                <a:spcPts val="0"/>
              </a:spcAft>
              <a:buSzPts val="6400"/>
              <a:buChar char="■"/>
              <a:defRPr/>
            </a:lvl3pPr>
            <a:lvl4pPr marL="1828617" lvl="3" indent="-634938">
              <a:spcBef>
                <a:spcPts val="7299"/>
              </a:spcBef>
              <a:spcAft>
                <a:spcPts val="0"/>
              </a:spcAft>
              <a:buSzPts val="6400"/>
              <a:buChar char="●"/>
              <a:defRPr/>
            </a:lvl4pPr>
            <a:lvl5pPr marL="2285772" lvl="4" indent="-634938">
              <a:spcBef>
                <a:spcPts val="7299"/>
              </a:spcBef>
              <a:spcAft>
                <a:spcPts val="0"/>
              </a:spcAft>
              <a:buSzPts val="6400"/>
              <a:buChar char="○"/>
              <a:defRPr/>
            </a:lvl5pPr>
            <a:lvl6pPr marL="2742927" lvl="5" indent="-634938">
              <a:spcBef>
                <a:spcPts val="7299"/>
              </a:spcBef>
              <a:spcAft>
                <a:spcPts val="0"/>
              </a:spcAft>
              <a:buSzPts val="6400"/>
              <a:buChar char="■"/>
              <a:defRPr/>
            </a:lvl6pPr>
            <a:lvl7pPr marL="3200079" lvl="6" indent="-634938">
              <a:spcBef>
                <a:spcPts val="7299"/>
              </a:spcBef>
              <a:spcAft>
                <a:spcPts val="0"/>
              </a:spcAft>
              <a:buSzPts val="6400"/>
              <a:buChar char="●"/>
              <a:defRPr/>
            </a:lvl7pPr>
            <a:lvl8pPr marL="3657234" lvl="7" indent="-634938">
              <a:spcBef>
                <a:spcPts val="7299"/>
              </a:spcBef>
              <a:spcAft>
                <a:spcPts val="0"/>
              </a:spcAft>
              <a:buSzPts val="6400"/>
              <a:buChar char="○"/>
              <a:defRPr/>
            </a:lvl8pPr>
            <a:lvl9pPr marL="4114389" lvl="8" indent="-634938">
              <a:spcBef>
                <a:spcPts val="7299"/>
              </a:spcBef>
              <a:spcAft>
                <a:spcPts val="7299"/>
              </a:spcAft>
              <a:buSzPts val="6400"/>
              <a:buChar char="■"/>
              <a:defRPr/>
            </a:lvl9pPr>
          </a:lstStyle>
          <a:p>
            <a:endParaRPr/>
          </a:p>
        </p:txBody>
      </p:sp>
      <p:sp>
        <p:nvSpPr>
          <p:cNvPr id="19" name="Google Shape;19;p4"/>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246800" y="2531697"/>
            <a:ext cx="34082400" cy="3258000"/>
          </a:xfrm>
          <a:prstGeom prst="rect">
            <a:avLst/>
          </a:prstGeom>
        </p:spPr>
        <p:txBody>
          <a:bodyPr spcFirstLastPara="1" wrap="square" lIns="417175" tIns="417175" rIns="417175" bIns="417175" anchor="t" anchorCtr="0">
            <a:noAutofit/>
          </a:bodyPr>
          <a:lstStyle>
            <a:lvl1pPr lvl="0">
              <a:spcBef>
                <a:spcPts val="0"/>
              </a:spcBef>
              <a:spcAft>
                <a:spcPts val="0"/>
              </a:spcAft>
              <a:buSzPts val="12800"/>
              <a:buNone/>
              <a:defRPr/>
            </a:lvl1pPr>
            <a:lvl2pPr lvl="1">
              <a:spcBef>
                <a:spcPts val="0"/>
              </a:spcBef>
              <a:spcAft>
                <a:spcPts val="0"/>
              </a:spcAft>
              <a:buSzPts val="12800"/>
              <a:buNone/>
              <a:defRPr/>
            </a:lvl2pPr>
            <a:lvl3pPr lvl="2">
              <a:spcBef>
                <a:spcPts val="0"/>
              </a:spcBef>
              <a:spcAft>
                <a:spcPts val="0"/>
              </a:spcAft>
              <a:buSzPts val="12800"/>
              <a:buNone/>
              <a:defRPr/>
            </a:lvl3pPr>
            <a:lvl4pPr lvl="3">
              <a:spcBef>
                <a:spcPts val="0"/>
              </a:spcBef>
              <a:spcAft>
                <a:spcPts val="0"/>
              </a:spcAft>
              <a:buSzPts val="12800"/>
              <a:buNone/>
              <a:defRPr/>
            </a:lvl4pPr>
            <a:lvl5pPr lvl="4">
              <a:spcBef>
                <a:spcPts val="0"/>
              </a:spcBef>
              <a:spcAft>
                <a:spcPts val="0"/>
              </a:spcAft>
              <a:buSzPts val="12800"/>
              <a:buNone/>
              <a:defRPr/>
            </a:lvl5pPr>
            <a:lvl6pPr lvl="5">
              <a:spcBef>
                <a:spcPts val="0"/>
              </a:spcBef>
              <a:spcAft>
                <a:spcPts val="0"/>
              </a:spcAft>
              <a:buSzPts val="12800"/>
              <a:buNone/>
              <a:defRPr/>
            </a:lvl6pPr>
            <a:lvl7pPr lvl="6">
              <a:spcBef>
                <a:spcPts val="0"/>
              </a:spcBef>
              <a:spcAft>
                <a:spcPts val="0"/>
              </a:spcAft>
              <a:buSzPts val="12800"/>
              <a:buNone/>
              <a:defRPr/>
            </a:lvl7pPr>
            <a:lvl8pPr lvl="7">
              <a:spcBef>
                <a:spcPts val="0"/>
              </a:spcBef>
              <a:spcAft>
                <a:spcPts val="0"/>
              </a:spcAft>
              <a:buSzPts val="12800"/>
              <a:buNone/>
              <a:defRPr/>
            </a:lvl8pPr>
            <a:lvl9pPr lvl="8">
              <a:spcBef>
                <a:spcPts val="0"/>
              </a:spcBef>
              <a:spcAft>
                <a:spcPts val="0"/>
              </a:spcAft>
              <a:buSzPts val="12800"/>
              <a:buNone/>
              <a:defRPr/>
            </a:lvl9pPr>
          </a:lstStyle>
          <a:p>
            <a:endParaRPr/>
          </a:p>
        </p:txBody>
      </p:sp>
      <p:sp>
        <p:nvSpPr>
          <p:cNvPr id="22" name="Google Shape;22;p5"/>
          <p:cNvSpPr txBox="1">
            <a:spLocks noGrp="1"/>
          </p:cNvSpPr>
          <p:nvPr>
            <p:ph type="body" idx="1"/>
          </p:nvPr>
        </p:nvSpPr>
        <p:spPr>
          <a:xfrm>
            <a:off x="1246800" y="6556302"/>
            <a:ext cx="15999600" cy="19435500"/>
          </a:xfrm>
          <a:prstGeom prst="rect">
            <a:avLst/>
          </a:prstGeom>
        </p:spPr>
        <p:txBody>
          <a:bodyPr spcFirstLastPara="1" wrap="square" lIns="417175" tIns="417175" rIns="417175" bIns="417175" anchor="t" anchorCtr="0">
            <a:noAutofit/>
          </a:bodyPr>
          <a:lstStyle>
            <a:lvl1pPr marL="457155" lvl="0" indent="-634938">
              <a:spcBef>
                <a:spcPts val="0"/>
              </a:spcBef>
              <a:spcAft>
                <a:spcPts val="0"/>
              </a:spcAft>
              <a:buSzPts val="6400"/>
              <a:buChar char="●"/>
              <a:defRPr sz="6399"/>
            </a:lvl1pPr>
            <a:lvl2pPr marL="914310" lvl="1" indent="-577791">
              <a:spcBef>
                <a:spcPts val="7299"/>
              </a:spcBef>
              <a:spcAft>
                <a:spcPts val="0"/>
              </a:spcAft>
              <a:buSzPts val="5500"/>
              <a:buChar char="○"/>
              <a:defRPr sz="5499"/>
            </a:lvl2pPr>
            <a:lvl3pPr marL="1371462" lvl="2" indent="-577791">
              <a:spcBef>
                <a:spcPts val="7299"/>
              </a:spcBef>
              <a:spcAft>
                <a:spcPts val="0"/>
              </a:spcAft>
              <a:buSzPts val="5500"/>
              <a:buChar char="■"/>
              <a:defRPr sz="5499"/>
            </a:lvl3pPr>
            <a:lvl4pPr marL="1828617" lvl="3" indent="-577791">
              <a:spcBef>
                <a:spcPts val="7299"/>
              </a:spcBef>
              <a:spcAft>
                <a:spcPts val="0"/>
              </a:spcAft>
              <a:buSzPts val="5500"/>
              <a:buChar char="●"/>
              <a:defRPr sz="5499"/>
            </a:lvl4pPr>
            <a:lvl5pPr marL="2285772" lvl="4" indent="-577791">
              <a:spcBef>
                <a:spcPts val="7299"/>
              </a:spcBef>
              <a:spcAft>
                <a:spcPts val="0"/>
              </a:spcAft>
              <a:buSzPts val="5500"/>
              <a:buChar char="○"/>
              <a:defRPr sz="5499"/>
            </a:lvl5pPr>
            <a:lvl6pPr marL="2742927" lvl="5" indent="-577791">
              <a:spcBef>
                <a:spcPts val="7299"/>
              </a:spcBef>
              <a:spcAft>
                <a:spcPts val="0"/>
              </a:spcAft>
              <a:buSzPts val="5500"/>
              <a:buChar char="■"/>
              <a:defRPr sz="5499"/>
            </a:lvl6pPr>
            <a:lvl7pPr marL="3200079" lvl="6" indent="-577791">
              <a:spcBef>
                <a:spcPts val="7299"/>
              </a:spcBef>
              <a:spcAft>
                <a:spcPts val="0"/>
              </a:spcAft>
              <a:buSzPts val="5500"/>
              <a:buChar char="●"/>
              <a:defRPr sz="5499"/>
            </a:lvl7pPr>
            <a:lvl8pPr marL="3657234" lvl="7" indent="-577791">
              <a:spcBef>
                <a:spcPts val="7299"/>
              </a:spcBef>
              <a:spcAft>
                <a:spcPts val="0"/>
              </a:spcAft>
              <a:buSzPts val="5500"/>
              <a:buChar char="○"/>
              <a:defRPr sz="5499"/>
            </a:lvl8pPr>
            <a:lvl9pPr marL="4114389" lvl="8" indent="-577791">
              <a:spcBef>
                <a:spcPts val="7299"/>
              </a:spcBef>
              <a:spcAft>
                <a:spcPts val="7299"/>
              </a:spcAft>
              <a:buSzPts val="5500"/>
              <a:buChar char="■"/>
              <a:defRPr sz="5499"/>
            </a:lvl9pPr>
          </a:lstStyle>
          <a:p>
            <a:endParaRPr/>
          </a:p>
        </p:txBody>
      </p:sp>
      <p:sp>
        <p:nvSpPr>
          <p:cNvPr id="23" name="Google Shape;23;p5"/>
          <p:cNvSpPr txBox="1">
            <a:spLocks noGrp="1"/>
          </p:cNvSpPr>
          <p:nvPr>
            <p:ph type="body" idx="2"/>
          </p:nvPr>
        </p:nvSpPr>
        <p:spPr>
          <a:xfrm>
            <a:off x="19329600" y="6556302"/>
            <a:ext cx="15999600" cy="19435500"/>
          </a:xfrm>
          <a:prstGeom prst="rect">
            <a:avLst/>
          </a:prstGeom>
        </p:spPr>
        <p:txBody>
          <a:bodyPr spcFirstLastPara="1" wrap="square" lIns="417175" tIns="417175" rIns="417175" bIns="417175" anchor="t" anchorCtr="0">
            <a:noAutofit/>
          </a:bodyPr>
          <a:lstStyle>
            <a:lvl1pPr marL="457155" lvl="0" indent="-634938">
              <a:spcBef>
                <a:spcPts val="0"/>
              </a:spcBef>
              <a:spcAft>
                <a:spcPts val="0"/>
              </a:spcAft>
              <a:buSzPts val="6400"/>
              <a:buChar char="●"/>
              <a:defRPr sz="6399"/>
            </a:lvl1pPr>
            <a:lvl2pPr marL="914310" lvl="1" indent="-577791">
              <a:spcBef>
                <a:spcPts val="7299"/>
              </a:spcBef>
              <a:spcAft>
                <a:spcPts val="0"/>
              </a:spcAft>
              <a:buSzPts val="5500"/>
              <a:buChar char="○"/>
              <a:defRPr sz="5499"/>
            </a:lvl2pPr>
            <a:lvl3pPr marL="1371462" lvl="2" indent="-577791">
              <a:spcBef>
                <a:spcPts val="7299"/>
              </a:spcBef>
              <a:spcAft>
                <a:spcPts val="0"/>
              </a:spcAft>
              <a:buSzPts val="5500"/>
              <a:buChar char="■"/>
              <a:defRPr sz="5499"/>
            </a:lvl3pPr>
            <a:lvl4pPr marL="1828617" lvl="3" indent="-577791">
              <a:spcBef>
                <a:spcPts val="7299"/>
              </a:spcBef>
              <a:spcAft>
                <a:spcPts val="0"/>
              </a:spcAft>
              <a:buSzPts val="5500"/>
              <a:buChar char="●"/>
              <a:defRPr sz="5499"/>
            </a:lvl4pPr>
            <a:lvl5pPr marL="2285772" lvl="4" indent="-577791">
              <a:spcBef>
                <a:spcPts val="7299"/>
              </a:spcBef>
              <a:spcAft>
                <a:spcPts val="0"/>
              </a:spcAft>
              <a:buSzPts val="5500"/>
              <a:buChar char="○"/>
              <a:defRPr sz="5499"/>
            </a:lvl5pPr>
            <a:lvl6pPr marL="2742927" lvl="5" indent="-577791">
              <a:spcBef>
                <a:spcPts val="7299"/>
              </a:spcBef>
              <a:spcAft>
                <a:spcPts val="0"/>
              </a:spcAft>
              <a:buSzPts val="5500"/>
              <a:buChar char="■"/>
              <a:defRPr sz="5499"/>
            </a:lvl6pPr>
            <a:lvl7pPr marL="3200079" lvl="6" indent="-577791">
              <a:spcBef>
                <a:spcPts val="7299"/>
              </a:spcBef>
              <a:spcAft>
                <a:spcPts val="0"/>
              </a:spcAft>
              <a:buSzPts val="5500"/>
              <a:buChar char="●"/>
              <a:defRPr sz="5499"/>
            </a:lvl7pPr>
            <a:lvl8pPr marL="3657234" lvl="7" indent="-577791">
              <a:spcBef>
                <a:spcPts val="7299"/>
              </a:spcBef>
              <a:spcAft>
                <a:spcPts val="0"/>
              </a:spcAft>
              <a:buSzPts val="5500"/>
              <a:buChar char="○"/>
              <a:defRPr sz="5499"/>
            </a:lvl8pPr>
            <a:lvl9pPr marL="4114389" lvl="8" indent="-577791">
              <a:spcBef>
                <a:spcPts val="7299"/>
              </a:spcBef>
              <a:spcAft>
                <a:spcPts val="7299"/>
              </a:spcAft>
              <a:buSzPts val="5500"/>
              <a:buChar char="■"/>
              <a:defRPr sz="5499"/>
            </a:lvl9pPr>
          </a:lstStyle>
          <a:p>
            <a:endParaRPr/>
          </a:p>
        </p:txBody>
      </p:sp>
      <p:sp>
        <p:nvSpPr>
          <p:cNvPr id="24" name="Google Shape;24;p5"/>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246800" y="2531697"/>
            <a:ext cx="34082400" cy="3258000"/>
          </a:xfrm>
          <a:prstGeom prst="rect">
            <a:avLst/>
          </a:prstGeom>
        </p:spPr>
        <p:txBody>
          <a:bodyPr spcFirstLastPara="1" wrap="square" lIns="417175" tIns="417175" rIns="417175" bIns="417175" anchor="t" anchorCtr="0">
            <a:noAutofit/>
          </a:bodyPr>
          <a:lstStyle>
            <a:lvl1pPr lvl="0">
              <a:spcBef>
                <a:spcPts val="0"/>
              </a:spcBef>
              <a:spcAft>
                <a:spcPts val="0"/>
              </a:spcAft>
              <a:buSzPts val="12800"/>
              <a:buNone/>
              <a:defRPr/>
            </a:lvl1pPr>
            <a:lvl2pPr lvl="1">
              <a:spcBef>
                <a:spcPts val="0"/>
              </a:spcBef>
              <a:spcAft>
                <a:spcPts val="0"/>
              </a:spcAft>
              <a:buSzPts val="12800"/>
              <a:buNone/>
              <a:defRPr/>
            </a:lvl2pPr>
            <a:lvl3pPr lvl="2">
              <a:spcBef>
                <a:spcPts val="0"/>
              </a:spcBef>
              <a:spcAft>
                <a:spcPts val="0"/>
              </a:spcAft>
              <a:buSzPts val="12800"/>
              <a:buNone/>
              <a:defRPr/>
            </a:lvl3pPr>
            <a:lvl4pPr lvl="3">
              <a:spcBef>
                <a:spcPts val="0"/>
              </a:spcBef>
              <a:spcAft>
                <a:spcPts val="0"/>
              </a:spcAft>
              <a:buSzPts val="12800"/>
              <a:buNone/>
              <a:defRPr/>
            </a:lvl4pPr>
            <a:lvl5pPr lvl="4">
              <a:spcBef>
                <a:spcPts val="0"/>
              </a:spcBef>
              <a:spcAft>
                <a:spcPts val="0"/>
              </a:spcAft>
              <a:buSzPts val="12800"/>
              <a:buNone/>
              <a:defRPr/>
            </a:lvl5pPr>
            <a:lvl6pPr lvl="5">
              <a:spcBef>
                <a:spcPts val="0"/>
              </a:spcBef>
              <a:spcAft>
                <a:spcPts val="0"/>
              </a:spcAft>
              <a:buSzPts val="12800"/>
              <a:buNone/>
              <a:defRPr/>
            </a:lvl6pPr>
            <a:lvl7pPr lvl="6">
              <a:spcBef>
                <a:spcPts val="0"/>
              </a:spcBef>
              <a:spcAft>
                <a:spcPts val="0"/>
              </a:spcAft>
              <a:buSzPts val="12800"/>
              <a:buNone/>
              <a:defRPr/>
            </a:lvl7pPr>
            <a:lvl8pPr lvl="7">
              <a:spcBef>
                <a:spcPts val="0"/>
              </a:spcBef>
              <a:spcAft>
                <a:spcPts val="0"/>
              </a:spcAft>
              <a:buSzPts val="12800"/>
              <a:buNone/>
              <a:defRPr/>
            </a:lvl8pPr>
            <a:lvl9pPr lvl="8">
              <a:spcBef>
                <a:spcPts val="0"/>
              </a:spcBef>
              <a:spcAft>
                <a:spcPts val="0"/>
              </a:spcAft>
              <a:buSzPts val="12800"/>
              <a:buNone/>
              <a:defRPr/>
            </a:lvl9pPr>
          </a:lstStyle>
          <a:p>
            <a:endParaRPr/>
          </a:p>
        </p:txBody>
      </p:sp>
      <p:sp>
        <p:nvSpPr>
          <p:cNvPr id="27" name="Google Shape;27;p6"/>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246800" y="3160746"/>
            <a:ext cx="11232000" cy="4299000"/>
          </a:xfrm>
          <a:prstGeom prst="rect">
            <a:avLst/>
          </a:prstGeom>
        </p:spPr>
        <p:txBody>
          <a:bodyPr spcFirstLastPara="1" wrap="square" lIns="417175" tIns="417175" rIns="417175" bIns="417175" anchor="b" anchorCtr="0">
            <a:noAutofit/>
          </a:bodyPr>
          <a:lstStyle>
            <a:lvl1pPr lvl="0">
              <a:spcBef>
                <a:spcPts val="0"/>
              </a:spcBef>
              <a:spcAft>
                <a:spcPts val="0"/>
              </a:spcAft>
              <a:buSzPts val="11000"/>
              <a:buNone/>
              <a:defRPr sz="10998"/>
            </a:lvl1pPr>
            <a:lvl2pPr lvl="1">
              <a:spcBef>
                <a:spcPts val="0"/>
              </a:spcBef>
              <a:spcAft>
                <a:spcPts val="0"/>
              </a:spcAft>
              <a:buSzPts val="11000"/>
              <a:buNone/>
              <a:defRPr sz="10998"/>
            </a:lvl2pPr>
            <a:lvl3pPr lvl="2">
              <a:spcBef>
                <a:spcPts val="0"/>
              </a:spcBef>
              <a:spcAft>
                <a:spcPts val="0"/>
              </a:spcAft>
              <a:buSzPts val="11000"/>
              <a:buNone/>
              <a:defRPr sz="10998"/>
            </a:lvl3pPr>
            <a:lvl4pPr lvl="3">
              <a:spcBef>
                <a:spcPts val="0"/>
              </a:spcBef>
              <a:spcAft>
                <a:spcPts val="0"/>
              </a:spcAft>
              <a:buSzPts val="11000"/>
              <a:buNone/>
              <a:defRPr sz="10998"/>
            </a:lvl4pPr>
            <a:lvl5pPr lvl="4">
              <a:spcBef>
                <a:spcPts val="0"/>
              </a:spcBef>
              <a:spcAft>
                <a:spcPts val="0"/>
              </a:spcAft>
              <a:buSzPts val="11000"/>
              <a:buNone/>
              <a:defRPr sz="10998"/>
            </a:lvl5pPr>
            <a:lvl6pPr lvl="5">
              <a:spcBef>
                <a:spcPts val="0"/>
              </a:spcBef>
              <a:spcAft>
                <a:spcPts val="0"/>
              </a:spcAft>
              <a:buSzPts val="11000"/>
              <a:buNone/>
              <a:defRPr sz="10998"/>
            </a:lvl6pPr>
            <a:lvl7pPr lvl="6">
              <a:spcBef>
                <a:spcPts val="0"/>
              </a:spcBef>
              <a:spcAft>
                <a:spcPts val="0"/>
              </a:spcAft>
              <a:buSzPts val="11000"/>
              <a:buNone/>
              <a:defRPr sz="10998"/>
            </a:lvl7pPr>
            <a:lvl8pPr lvl="7">
              <a:spcBef>
                <a:spcPts val="0"/>
              </a:spcBef>
              <a:spcAft>
                <a:spcPts val="0"/>
              </a:spcAft>
              <a:buSzPts val="11000"/>
              <a:buNone/>
              <a:defRPr sz="10998"/>
            </a:lvl8pPr>
            <a:lvl9pPr lvl="8">
              <a:spcBef>
                <a:spcPts val="0"/>
              </a:spcBef>
              <a:spcAft>
                <a:spcPts val="0"/>
              </a:spcAft>
              <a:buSzPts val="11000"/>
              <a:buNone/>
              <a:defRPr sz="10998"/>
            </a:lvl9pPr>
          </a:lstStyle>
          <a:p>
            <a:endParaRPr/>
          </a:p>
        </p:txBody>
      </p:sp>
      <p:sp>
        <p:nvSpPr>
          <p:cNvPr id="30" name="Google Shape;30;p7"/>
          <p:cNvSpPr txBox="1">
            <a:spLocks noGrp="1"/>
          </p:cNvSpPr>
          <p:nvPr>
            <p:ph type="body" idx="1"/>
          </p:nvPr>
        </p:nvSpPr>
        <p:spPr>
          <a:xfrm>
            <a:off x="1246800" y="7905279"/>
            <a:ext cx="11232000" cy="18087300"/>
          </a:xfrm>
          <a:prstGeom prst="rect">
            <a:avLst/>
          </a:prstGeom>
        </p:spPr>
        <p:txBody>
          <a:bodyPr spcFirstLastPara="1" wrap="square" lIns="417175" tIns="417175" rIns="417175" bIns="417175" anchor="t" anchorCtr="0">
            <a:noAutofit/>
          </a:bodyPr>
          <a:lstStyle>
            <a:lvl1pPr marL="457155" lvl="0" indent="-577791">
              <a:spcBef>
                <a:spcPts val="0"/>
              </a:spcBef>
              <a:spcAft>
                <a:spcPts val="0"/>
              </a:spcAft>
              <a:buSzPts val="5500"/>
              <a:buChar char="●"/>
              <a:defRPr sz="5499"/>
            </a:lvl1pPr>
            <a:lvl2pPr marL="914310" lvl="1" indent="-577791">
              <a:spcBef>
                <a:spcPts val="7299"/>
              </a:spcBef>
              <a:spcAft>
                <a:spcPts val="0"/>
              </a:spcAft>
              <a:buSzPts val="5500"/>
              <a:buChar char="○"/>
              <a:defRPr sz="5499"/>
            </a:lvl2pPr>
            <a:lvl3pPr marL="1371462" lvl="2" indent="-577791">
              <a:spcBef>
                <a:spcPts val="7299"/>
              </a:spcBef>
              <a:spcAft>
                <a:spcPts val="0"/>
              </a:spcAft>
              <a:buSzPts val="5500"/>
              <a:buChar char="■"/>
              <a:defRPr sz="5499"/>
            </a:lvl3pPr>
            <a:lvl4pPr marL="1828617" lvl="3" indent="-577791">
              <a:spcBef>
                <a:spcPts val="7299"/>
              </a:spcBef>
              <a:spcAft>
                <a:spcPts val="0"/>
              </a:spcAft>
              <a:buSzPts val="5500"/>
              <a:buChar char="●"/>
              <a:defRPr sz="5499"/>
            </a:lvl4pPr>
            <a:lvl5pPr marL="2285772" lvl="4" indent="-577791">
              <a:spcBef>
                <a:spcPts val="7299"/>
              </a:spcBef>
              <a:spcAft>
                <a:spcPts val="0"/>
              </a:spcAft>
              <a:buSzPts val="5500"/>
              <a:buChar char="○"/>
              <a:defRPr sz="5499"/>
            </a:lvl5pPr>
            <a:lvl6pPr marL="2742927" lvl="5" indent="-577791">
              <a:spcBef>
                <a:spcPts val="7299"/>
              </a:spcBef>
              <a:spcAft>
                <a:spcPts val="0"/>
              </a:spcAft>
              <a:buSzPts val="5500"/>
              <a:buChar char="■"/>
              <a:defRPr sz="5499"/>
            </a:lvl6pPr>
            <a:lvl7pPr marL="3200079" lvl="6" indent="-577791">
              <a:spcBef>
                <a:spcPts val="7299"/>
              </a:spcBef>
              <a:spcAft>
                <a:spcPts val="0"/>
              </a:spcAft>
              <a:buSzPts val="5500"/>
              <a:buChar char="●"/>
              <a:defRPr sz="5499"/>
            </a:lvl7pPr>
            <a:lvl8pPr marL="3657234" lvl="7" indent="-577791">
              <a:spcBef>
                <a:spcPts val="7299"/>
              </a:spcBef>
              <a:spcAft>
                <a:spcPts val="0"/>
              </a:spcAft>
              <a:buSzPts val="5500"/>
              <a:buChar char="○"/>
              <a:defRPr sz="5499"/>
            </a:lvl8pPr>
            <a:lvl9pPr marL="4114389" lvl="8" indent="-577791">
              <a:spcBef>
                <a:spcPts val="7299"/>
              </a:spcBef>
              <a:spcAft>
                <a:spcPts val="7299"/>
              </a:spcAft>
              <a:buSzPts val="5500"/>
              <a:buChar char="■"/>
              <a:defRPr sz="5499"/>
            </a:lvl9pPr>
          </a:lstStyle>
          <a:p>
            <a:endParaRPr/>
          </a:p>
        </p:txBody>
      </p:sp>
      <p:sp>
        <p:nvSpPr>
          <p:cNvPr id="31" name="Google Shape;31;p7"/>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961001" y="2560854"/>
            <a:ext cx="25471200" cy="23272200"/>
          </a:xfrm>
          <a:prstGeom prst="rect">
            <a:avLst/>
          </a:prstGeom>
        </p:spPr>
        <p:txBody>
          <a:bodyPr spcFirstLastPara="1" wrap="square" lIns="417175" tIns="417175" rIns="417175" bIns="417175" anchor="ctr" anchorCtr="0">
            <a:noAutofit/>
          </a:bodyPr>
          <a:lstStyle>
            <a:lvl1pPr lvl="0">
              <a:spcBef>
                <a:spcPts val="0"/>
              </a:spcBef>
              <a:spcAft>
                <a:spcPts val="0"/>
              </a:spcAft>
              <a:buSzPts val="21900"/>
              <a:buNone/>
              <a:defRPr sz="21897"/>
            </a:lvl1pPr>
            <a:lvl2pPr lvl="1">
              <a:spcBef>
                <a:spcPts val="0"/>
              </a:spcBef>
              <a:spcAft>
                <a:spcPts val="0"/>
              </a:spcAft>
              <a:buSzPts val="21900"/>
              <a:buNone/>
              <a:defRPr sz="21897"/>
            </a:lvl2pPr>
            <a:lvl3pPr lvl="2">
              <a:spcBef>
                <a:spcPts val="0"/>
              </a:spcBef>
              <a:spcAft>
                <a:spcPts val="0"/>
              </a:spcAft>
              <a:buSzPts val="21900"/>
              <a:buNone/>
              <a:defRPr sz="21897"/>
            </a:lvl3pPr>
            <a:lvl4pPr lvl="3">
              <a:spcBef>
                <a:spcPts val="0"/>
              </a:spcBef>
              <a:spcAft>
                <a:spcPts val="0"/>
              </a:spcAft>
              <a:buSzPts val="21900"/>
              <a:buNone/>
              <a:defRPr sz="21897"/>
            </a:lvl4pPr>
            <a:lvl5pPr lvl="4">
              <a:spcBef>
                <a:spcPts val="0"/>
              </a:spcBef>
              <a:spcAft>
                <a:spcPts val="0"/>
              </a:spcAft>
              <a:buSzPts val="21900"/>
              <a:buNone/>
              <a:defRPr sz="21897"/>
            </a:lvl5pPr>
            <a:lvl6pPr lvl="5">
              <a:spcBef>
                <a:spcPts val="0"/>
              </a:spcBef>
              <a:spcAft>
                <a:spcPts val="0"/>
              </a:spcAft>
              <a:buSzPts val="21900"/>
              <a:buNone/>
              <a:defRPr sz="21897"/>
            </a:lvl6pPr>
            <a:lvl7pPr lvl="6">
              <a:spcBef>
                <a:spcPts val="0"/>
              </a:spcBef>
              <a:spcAft>
                <a:spcPts val="0"/>
              </a:spcAft>
              <a:buSzPts val="21900"/>
              <a:buNone/>
              <a:defRPr sz="21897"/>
            </a:lvl7pPr>
            <a:lvl8pPr lvl="7">
              <a:spcBef>
                <a:spcPts val="0"/>
              </a:spcBef>
              <a:spcAft>
                <a:spcPts val="0"/>
              </a:spcAft>
              <a:buSzPts val="21900"/>
              <a:buNone/>
              <a:defRPr sz="21897"/>
            </a:lvl8pPr>
            <a:lvl9pPr lvl="8">
              <a:spcBef>
                <a:spcPts val="0"/>
              </a:spcBef>
              <a:spcAft>
                <a:spcPts val="0"/>
              </a:spcAft>
              <a:buSzPts val="21900"/>
              <a:buNone/>
              <a:defRPr sz="21897"/>
            </a:lvl9pPr>
          </a:lstStyle>
          <a:p>
            <a:endParaRPr/>
          </a:p>
        </p:txBody>
      </p:sp>
      <p:sp>
        <p:nvSpPr>
          <p:cNvPr id="34" name="Google Shape;34;p8"/>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8288000" y="-711"/>
            <a:ext cx="18288000" cy="29260800"/>
          </a:xfrm>
          <a:prstGeom prst="rect">
            <a:avLst/>
          </a:prstGeom>
          <a:solidFill>
            <a:schemeClr val="lt2"/>
          </a:solidFill>
          <a:ln>
            <a:noFill/>
          </a:ln>
        </p:spPr>
        <p:txBody>
          <a:bodyPr spcFirstLastPara="1" wrap="square" lIns="417174" tIns="417174" rIns="417174" bIns="417174" anchor="ctr" anchorCtr="0">
            <a:noAutofit/>
          </a:bodyPr>
          <a:lstStyle/>
          <a:p>
            <a:pPr marL="0" lvl="0" indent="0" algn="l" rtl="0">
              <a:spcBef>
                <a:spcPts val="0"/>
              </a:spcBef>
              <a:spcAft>
                <a:spcPts val="0"/>
              </a:spcAft>
              <a:buNone/>
            </a:pPr>
            <a:endParaRPr sz="468"/>
          </a:p>
        </p:txBody>
      </p:sp>
      <p:sp>
        <p:nvSpPr>
          <p:cNvPr id="37" name="Google Shape;37;p9"/>
          <p:cNvSpPr txBox="1">
            <a:spLocks noGrp="1"/>
          </p:cNvSpPr>
          <p:nvPr>
            <p:ph type="title"/>
          </p:nvPr>
        </p:nvSpPr>
        <p:spPr>
          <a:xfrm>
            <a:off x="1062000" y="7015395"/>
            <a:ext cx="16180800" cy="8432700"/>
          </a:xfrm>
          <a:prstGeom prst="rect">
            <a:avLst/>
          </a:prstGeom>
        </p:spPr>
        <p:txBody>
          <a:bodyPr spcFirstLastPara="1" wrap="square" lIns="417175" tIns="417175" rIns="417175" bIns="417175" anchor="b" anchorCtr="0">
            <a:noAutofit/>
          </a:bodyPr>
          <a:lstStyle>
            <a:lvl1pPr lvl="0" algn="ctr">
              <a:spcBef>
                <a:spcPts val="0"/>
              </a:spcBef>
              <a:spcAft>
                <a:spcPts val="0"/>
              </a:spcAft>
              <a:buSzPts val="19200"/>
              <a:buNone/>
              <a:defRPr sz="19197"/>
            </a:lvl1pPr>
            <a:lvl2pPr lvl="1" algn="ctr">
              <a:spcBef>
                <a:spcPts val="0"/>
              </a:spcBef>
              <a:spcAft>
                <a:spcPts val="0"/>
              </a:spcAft>
              <a:buSzPts val="19200"/>
              <a:buNone/>
              <a:defRPr sz="19197"/>
            </a:lvl2pPr>
            <a:lvl3pPr lvl="2" algn="ctr">
              <a:spcBef>
                <a:spcPts val="0"/>
              </a:spcBef>
              <a:spcAft>
                <a:spcPts val="0"/>
              </a:spcAft>
              <a:buSzPts val="19200"/>
              <a:buNone/>
              <a:defRPr sz="19197"/>
            </a:lvl3pPr>
            <a:lvl4pPr lvl="3" algn="ctr">
              <a:spcBef>
                <a:spcPts val="0"/>
              </a:spcBef>
              <a:spcAft>
                <a:spcPts val="0"/>
              </a:spcAft>
              <a:buSzPts val="19200"/>
              <a:buNone/>
              <a:defRPr sz="19197"/>
            </a:lvl4pPr>
            <a:lvl5pPr lvl="4" algn="ctr">
              <a:spcBef>
                <a:spcPts val="0"/>
              </a:spcBef>
              <a:spcAft>
                <a:spcPts val="0"/>
              </a:spcAft>
              <a:buSzPts val="19200"/>
              <a:buNone/>
              <a:defRPr sz="19197"/>
            </a:lvl5pPr>
            <a:lvl6pPr lvl="5" algn="ctr">
              <a:spcBef>
                <a:spcPts val="0"/>
              </a:spcBef>
              <a:spcAft>
                <a:spcPts val="0"/>
              </a:spcAft>
              <a:buSzPts val="19200"/>
              <a:buNone/>
              <a:defRPr sz="19197"/>
            </a:lvl6pPr>
            <a:lvl7pPr lvl="6" algn="ctr">
              <a:spcBef>
                <a:spcPts val="0"/>
              </a:spcBef>
              <a:spcAft>
                <a:spcPts val="0"/>
              </a:spcAft>
              <a:buSzPts val="19200"/>
              <a:buNone/>
              <a:defRPr sz="19197"/>
            </a:lvl7pPr>
            <a:lvl8pPr lvl="7" algn="ctr">
              <a:spcBef>
                <a:spcPts val="0"/>
              </a:spcBef>
              <a:spcAft>
                <a:spcPts val="0"/>
              </a:spcAft>
              <a:buSzPts val="19200"/>
              <a:buNone/>
              <a:defRPr sz="19197"/>
            </a:lvl8pPr>
            <a:lvl9pPr lvl="8" algn="ctr">
              <a:spcBef>
                <a:spcPts val="0"/>
              </a:spcBef>
              <a:spcAft>
                <a:spcPts val="0"/>
              </a:spcAft>
              <a:buSzPts val="19200"/>
              <a:buNone/>
              <a:defRPr sz="19197"/>
            </a:lvl9pPr>
          </a:lstStyle>
          <a:p>
            <a:endParaRPr/>
          </a:p>
        </p:txBody>
      </p:sp>
      <p:sp>
        <p:nvSpPr>
          <p:cNvPr id="38" name="Google Shape;38;p9"/>
          <p:cNvSpPr txBox="1">
            <a:spLocks noGrp="1"/>
          </p:cNvSpPr>
          <p:nvPr>
            <p:ph type="subTitle" idx="1"/>
          </p:nvPr>
        </p:nvSpPr>
        <p:spPr>
          <a:xfrm>
            <a:off x="1062000" y="15946383"/>
            <a:ext cx="16180800" cy="7026300"/>
          </a:xfrm>
          <a:prstGeom prst="rect">
            <a:avLst/>
          </a:prstGeom>
        </p:spPr>
        <p:txBody>
          <a:bodyPr spcFirstLastPara="1" wrap="square" lIns="417175" tIns="417175" rIns="417175" bIns="417175" anchor="t"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39" name="Google Shape;39;p9"/>
          <p:cNvSpPr txBox="1">
            <a:spLocks noGrp="1"/>
          </p:cNvSpPr>
          <p:nvPr>
            <p:ph type="body" idx="2"/>
          </p:nvPr>
        </p:nvSpPr>
        <p:spPr>
          <a:xfrm>
            <a:off x="19758000" y="4119183"/>
            <a:ext cx="15348000" cy="21021000"/>
          </a:xfrm>
          <a:prstGeom prst="rect">
            <a:avLst/>
          </a:prstGeom>
        </p:spPr>
        <p:txBody>
          <a:bodyPr spcFirstLastPara="1" wrap="square" lIns="417175" tIns="417175" rIns="417175" bIns="417175" anchor="ctr" anchorCtr="0">
            <a:noAutofit/>
          </a:bodyPr>
          <a:lstStyle>
            <a:lvl1pPr marL="457155" lvl="0" indent="-749226">
              <a:spcBef>
                <a:spcPts val="0"/>
              </a:spcBef>
              <a:spcAft>
                <a:spcPts val="0"/>
              </a:spcAft>
              <a:buSzPts val="8200"/>
              <a:buChar char="●"/>
              <a:defRPr/>
            </a:lvl1pPr>
            <a:lvl2pPr marL="914310" lvl="1" indent="-634938">
              <a:spcBef>
                <a:spcPts val="7299"/>
              </a:spcBef>
              <a:spcAft>
                <a:spcPts val="0"/>
              </a:spcAft>
              <a:buSzPts val="6400"/>
              <a:buChar char="○"/>
              <a:defRPr/>
            </a:lvl2pPr>
            <a:lvl3pPr marL="1371462" lvl="2" indent="-634938">
              <a:spcBef>
                <a:spcPts val="7299"/>
              </a:spcBef>
              <a:spcAft>
                <a:spcPts val="0"/>
              </a:spcAft>
              <a:buSzPts val="6400"/>
              <a:buChar char="■"/>
              <a:defRPr/>
            </a:lvl3pPr>
            <a:lvl4pPr marL="1828617" lvl="3" indent="-634938">
              <a:spcBef>
                <a:spcPts val="7299"/>
              </a:spcBef>
              <a:spcAft>
                <a:spcPts val="0"/>
              </a:spcAft>
              <a:buSzPts val="6400"/>
              <a:buChar char="●"/>
              <a:defRPr/>
            </a:lvl4pPr>
            <a:lvl5pPr marL="2285772" lvl="4" indent="-634938">
              <a:spcBef>
                <a:spcPts val="7299"/>
              </a:spcBef>
              <a:spcAft>
                <a:spcPts val="0"/>
              </a:spcAft>
              <a:buSzPts val="6400"/>
              <a:buChar char="○"/>
              <a:defRPr/>
            </a:lvl5pPr>
            <a:lvl6pPr marL="2742927" lvl="5" indent="-634938">
              <a:spcBef>
                <a:spcPts val="7299"/>
              </a:spcBef>
              <a:spcAft>
                <a:spcPts val="0"/>
              </a:spcAft>
              <a:buSzPts val="6400"/>
              <a:buChar char="■"/>
              <a:defRPr/>
            </a:lvl6pPr>
            <a:lvl7pPr marL="3200079" lvl="6" indent="-634938">
              <a:spcBef>
                <a:spcPts val="7299"/>
              </a:spcBef>
              <a:spcAft>
                <a:spcPts val="0"/>
              </a:spcAft>
              <a:buSzPts val="6400"/>
              <a:buChar char="●"/>
              <a:defRPr/>
            </a:lvl7pPr>
            <a:lvl8pPr marL="3657234" lvl="7" indent="-634938">
              <a:spcBef>
                <a:spcPts val="7299"/>
              </a:spcBef>
              <a:spcAft>
                <a:spcPts val="0"/>
              </a:spcAft>
              <a:buSzPts val="6400"/>
              <a:buChar char="○"/>
              <a:defRPr/>
            </a:lvl8pPr>
            <a:lvl9pPr marL="4114389" lvl="8" indent="-634938">
              <a:spcBef>
                <a:spcPts val="7299"/>
              </a:spcBef>
              <a:spcAft>
                <a:spcPts val="7299"/>
              </a:spcAft>
              <a:buSzPts val="6400"/>
              <a:buChar char="■"/>
              <a:defRPr/>
            </a:lvl9pPr>
          </a:lstStyle>
          <a:p>
            <a:endParaRPr/>
          </a:p>
        </p:txBody>
      </p:sp>
      <p:sp>
        <p:nvSpPr>
          <p:cNvPr id="40" name="Google Shape;40;p9"/>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246800" y="24067272"/>
            <a:ext cx="23995200" cy="3442200"/>
          </a:xfrm>
          <a:prstGeom prst="rect">
            <a:avLst/>
          </a:prstGeom>
        </p:spPr>
        <p:txBody>
          <a:bodyPr spcFirstLastPara="1" wrap="square" lIns="417175" tIns="417175" rIns="417175" bIns="417175" anchor="ctr" anchorCtr="0">
            <a:noAutofit/>
          </a:bodyPr>
          <a:lstStyle>
            <a:lvl1pPr marL="457155" lvl="0" indent="-228576">
              <a:lnSpc>
                <a:spcPct val="100000"/>
              </a:lnSpc>
              <a:spcBef>
                <a:spcPts val="0"/>
              </a:spcBef>
              <a:spcAft>
                <a:spcPts val="0"/>
              </a:spcAft>
              <a:buSzPts val="8200"/>
              <a:buNone/>
              <a:defRPr/>
            </a:lvl1pPr>
          </a:lstStyle>
          <a:p>
            <a:endParaRPr/>
          </a:p>
        </p:txBody>
      </p:sp>
      <p:sp>
        <p:nvSpPr>
          <p:cNvPr id="43" name="Google Shape;43;p10"/>
          <p:cNvSpPr txBox="1">
            <a:spLocks noGrp="1"/>
          </p:cNvSpPr>
          <p:nvPr>
            <p:ph type="sldNum" idx="12"/>
          </p:nvPr>
        </p:nvSpPr>
        <p:spPr>
          <a:xfrm>
            <a:off x="33889830" y="26528523"/>
            <a:ext cx="2194800" cy="2239200"/>
          </a:xfrm>
          <a:prstGeom prst="rect">
            <a:avLst/>
          </a:prstGeom>
        </p:spPr>
        <p:txBody>
          <a:bodyPr spcFirstLastPara="1" wrap="square" lIns="417175" tIns="417175" rIns="417175" bIns="4171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46800" y="2531697"/>
            <a:ext cx="34082400" cy="3258000"/>
          </a:xfrm>
          <a:prstGeom prst="rect">
            <a:avLst/>
          </a:prstGeom>
          <a:noFill/>
          <a:ln>
            <a:noFill/>
          </a:ln>
        </p:spPr>
        <p:txBody>
          <a:bodyPr spcFirstLastPara="1" wrap="square" lIns="417175" tIns="417175" rIns="417175" bIns="417175" anchor="t" anchorCtr="0">
            <a:noAutofit/>
          </a:bodyPr>
          <a:lstStyle>
            <a:lvl1pPr lvl="0">
              <a:spcBef>
                <a:spcPts val="0"/>
              </a:spcBef>
              <a:spcAft>
                <a:spcPts val="0"/>
              </a:spcAft>
              <a:buClr>
                <a:schemeClr val="dk1"/>
              </a:buClr>
              <a:buSzPts val="12800"/>
              <a:buNone/>
              <a:defRPr sz="12800">
                <a:solidFill>
                  <a:schemeClr val="dk1"/>
                </a:solidFill>
              </a:defRPr>
            </a:lvl1pPr>
            <a:lvl2pPr lvl="1">
              <a:spcBef>
                <a:spcPts val="0"/>
              </a:spcBef>
              <a:spcAft>
                <a:spcPts val="0"/>
              </a:spcAft>
              <a:buClr>
                <a:schemeClr val="dk1"/>
              </a:buClr>
              <a:buSzPts val="12800"/>
              <a:buNone/>
              <a:defRPr sz="12800">
                <a:solidFill>
                  <a:schemeClr val="dk1"/>
                </a:solidFill>
              </a:defRPr>
            </a:lvl2pPr>
            <a:lvl3pPr lvl="2">
              <a:spcBef>
                <a:spcPts val="0"/>
              </a:spcBef>
              <a:spcAft>
                <a:spcPts val="0"/>
              </a:spcAft>
              <a:buClr>
                <a:schemeClr val="dk1"/>
              </a:buClr>
              <a:buSzPts val="12800"/>
              <a:buNone/>
              <a:defRPr sz="12800">
                <a:solidFill>
                  <a:schemeClr val="dk1"/>
                </a:solidFill>
              </a:defRPr>
            </a:lvl3pPr>
            <a:lvl4pPr lvl="3">
              <a:spcBef>
                <a:spcPts val="0"/>
              </a:spcBef>
              <a:spcAft>
                <a:spcPts val="0"/>
              </a:spcAft>
              <a:buClr>
                <a:schemeClr val="dk1"/>
              </a:buClr>
              <a:buSzPts val="12800"/>
              <a:buNone/>
              <a:defRPr sz="12800">
                <a:solidFill>
                  <a:schemeClr val="dk1"/>
                </a:solidFill>
              </a:defRPr>
            </a:lvl4pPr>
            <a:lvl5pPr lvl="4">
              <a:spcBef>
                <a:spcPts val="0"/>
              </a:spcBef>
              <a:spcAft>
                <a:spcPts val="0"/>
              </a:spcAft>
              <a:buClr>
                <a:schemeClr val="dk1"/>
              </a:buClr>
              <a:buSzPts val="12800"/>
              <a:buNone/>
              <a:defRPr sz="12800">
                <a:solidFill>
                  <a:schemeClr val="dk1"/>
                </a:solidFill>
              </a:defRPr>
            </a:lvl5pPr>
            <a:lvl6pPr lvl="5">
              <a:spcBef>
                <a:spcPts val="0"/>
              </a:spcBef>
              <a:spcAft>
                <a:spcPts val="0"/>
              </a:spcAft>
              <a:buClr>
                <a:schemeClr val="dk1"/>
              </a:buClr>
              <a:buSzPts val="12800"/>
              <a:buNone/>
              <a:defRPr sz="12800">
                <a:solidFill>
                  <a:schemeClr val="dk1"/>
                </a:solidFill>
              </a:defRPr>
            </a:lvl6pPr>
            <a:lvl7pPr lvl="6">
              <a:spcBef>
                <a:spcPts val="0"/>
              </a:spcBef>
              <a:spcAft>
                <a:spcPts val="0"/>
              </a:spcAft>
              <a:buClr>
                <a:schemeClr val="dk1"/>
              </a:buClr>
              <a:buSzPts val="12800"/>
              <a:buNone/>
              <a:defRPr sz="12800">
                <a:solidFill>
                  <a:schemeClr val="dk1"/>
                </a:solidFill>
              </a:defRPr>
            </a:lvl7pPr>
            <a:lvl8pPr lvl="7">
              <a:spcBef>
                <a:spcPts val="0"/>
              </a:spcBef>
              <a:spcAft>
                <a:spcPts val="0"/>
              </a:spcAft>
              <a:buClr>
                <a:schemeClr val="dk1"/>
              </a:buClr>
              <a:buSzPts val="12800"/>
              <a:buNone/>
              <a:defRPr sz="12800">
                <a:solidFill>
                  <a:schemeClr val="dk1"/>
                </a:solidFill>
              </a:defRPr>
            </a:lvl8pPr>
            <a:lvl9pPr lvl="8">
              <a:spcBef>
                <a:spcPts val="0"/>
              </a:spcBef>
              <a:spcAft>
                <a:spcPts val="0"/>
              </a:spcAft>
              <a:buClr>
                <a:schemeClr val="dk1"/>
              </a:buClr>
              <a:buSzPts val="12800"/>
              <a:buNone/>
              <a:defRPr sz="12800">
                <a:solidFill>
                  <a:schemeClr val="dk1"/>
                </a:solidFill>
              </a:defRPr>
            </a:lvl9pPr>
          </a:lstStyle>
          <a:p>
            <a:endParaRPr/>
          </a:p>
        </p:txBody>
      </p:sp>
      <p:sp>
        <p:nvSpPr>
          <p:cNvPr id="7" name="Google Shape;7;p1"/>
          <p:cNvSpPr txBox="1">
            <a:spLocks noGrp="1"/>
          </p:cNvSpPr>
          <p:nvPr>
            <p:ph type="body" idx="1"/>
          </p:nvPr>
        </p:nvSpPr>
        <p:spPr>
          <a:xfrm>
            <a:off x="1246800" y="6556302"/>
            <a:ext cx="34082400" cy="19435500"/>
          </a:xfrm>
          <a:prstGeom prst="rect">
            <a:avLst/>
          </a:prstGeom>
          <a:noFill/>
          <a:ln>
            <a:noFill/>
          </a:ln>
        </p:spPr>
        <p:txBody>
          <a:bodyPr spcFirstLastPara="1" wrap="square" lIns="417175" tIns="417175" rIns="417175" bIns="417175" anchor="t" anchorCtr="0">
            <a:noAutofit/>
          </a:bodyPr>
          <a:lstStyle>
            <a:lvl1pPr marL="457200" lvl="0" indent="-749300">
              <a:lnSpc>
                <a:spcPct val="115000"/>
              </a:lnSpc>
              <a:spcBef>
                <a:spcPts val="0"/>
              </a:spcBef>
              <a:spcAft>
                <a:spcPts val="0"/>
              </a:spcAft>
              <a:buClr>
                <a:schemeClr val="dk2"/>
              </a:buClr>
              <a:buSzPts val="8200"/>
              <a:buChar char="●"/>
              <a:defRPr sz="8200">
                <a:solidFill>
                  <a:schemeClr val="dk2"/>
                </a:solidFill>
              </a:defRPr>
            </a:lvl1pPr>
            <a:lvl2pPr marL="914400" lvl="1" indent="-635000">
              <a:lnSpc>
                <a:spcPct val="115000"/>
              </a:lnSpc>
              <a:spcBef>
                <a:spcPts val="7300"/>
              </a:spcBef>
              <a:spcAft>
                <a:spcPts val="0"/>
              </a:spcAft>
              <a:buClr>
                <a:schemeClr val="dk2"/>
              </a:buClr>
              <a:buSzPts val="6400"/>
              <a:buChar char="○"/>
              <a:defRPr sz="6400">
                <a:solidFill>
                  <a:schemeClr val="dk2"/>
                </a:solidFill>
              </a:defRPr>
            </a:lvl2pPr>
            <a:lvl3pPr marL="1371600" lvl="2" indent="-635000">
              <a:lnSpc>
                <a:spcPct val="115000"/>
              </a:lnSpc>
              <a:spcBef>
                <a:spcPts val="7300"/>
              </a:spcBef>
              <a:spcAft>
                <a:spcPts val="0"/>
              </a:spcAft>
              <a:buClr>
                <a:schemeClr val="dk2"/>
              </a:buClr>
              <a:buSzPts val="6400"/>
              <a:buChar char="■"/>
              <a:defRPr sz="6400">
                <a:solidFill>
                  <a:schemeClr val="dk2"/>
                </a:solidFill>
              </a:defRPr>
            </a:lvl3pPr>
            <a:lvl4pPr marL="1828800" lvl="3" indent="-635000">
              <a:lnSpc>
                <a:spcPct val="115000"/>
              </a:lnSpc>
              <a:spcBef>
                <a:spcPts val="7300"/>
              </a:spcBef>
              <a:spcAft>
                <a:spcPts val="0"/>
              </a:spcAft>
              <a:buClr>
                <a:schemeClr val="dk2"/>
              </a:buClr>
              <a:buSzPts val="6400"/>
              <a:buChar char="●"/>
              <a:defRPr sz="6400">
                <a:solidFill>
                  <a:schemeClr val="dk2"/>
                </a:solidFill>
              </a:defRPr>
            </a:lvl4pPr>
            <a:lvl5pPr marL="2286000" lvl="4" indent="-635000">
              <a:lnSpc>
                <a:spcPct val="115000"/>
              </a:lnSpc>
              <a:spcBef>
                <a:spcPts val="7300"/>
              </a:spcBef>
              <a:spcAft>
                <a:spcPts val="0"/>
              </a:spcAft>
              <a:buClr>
                <a:schemeClr val="dk2"/>
              </a:buClr>
              <a:buSzPts val="6400"/>
              <a:buChar char="○"/>
              <a:defRPr sz="6400">
                <a:solidFill>
                  <a:schemeClr val="dk2"/>
                </a:solidFill>
              </a:defRPr>
            </a:lvl5pPr>
            <a:lvl6pPr marL="2743200" lvl="5" indent="-635000">
              <a:lnSpc>
                <a:spcPct val="115000"/>
              </a:lnSpc>
              <a:spcBef>
                <a:spcPts val="7300"/>
              </a:spcBef>
              <a:spcAft>
                <a:spcPts val="0"/>
              </a:spcAft>
              <a:buClr>
                <a:schemeClr val="dk2"/>
              </a:buClr>
              <a:buSzPts val="6400"/>
              <a:buChar char="■"/>
              <a:defRPr sz="6400">
                <a:solidFill>
                  <a:schemeClr val="dk2"/>
                </a:solidFill>
              </a:defRPr>
            </a:lvl6pPr>
            <a:lvl7pPr marL="3200400" lvl="6" indent="-635000">
              <a:lnSpc>
                <a:spcPct val="115000"/>
              </a:lnSpc>
              <a:spcBef>
                <a:spcPts val="7300"/>
              </a:spcBef>
              <a:spcAft>
                <a:spcPts val="0"/>
              </a:spcAft>
              <a:buClr>
                <a:schemeClr val="dk2"/>
              </a:buClr>
              <a:buSzPts val="6400"/>
              <a:buChar char="●"/>
              <a:defRPr sz="6400">
                <a:solidFill>
                  <a:schemeClr val="dk2"/>
                </a:solidFill>
              </a:defRPr>
            </a:lvl7pPr>
            <a:lvl8pPr marL="3657600" lvl="7" indent="-635000">
              <a:lnSpc>
                <a:spcPct val="115000"/>
              </a:lnSpc>
              <a:spcBef>
                <a:spcPts val="7300"/>
              </a:spcBef>
              <a:spcAft>
                <a:spcPts val="0"/>
              </a:spcAft>
              <a:buClr>
                <a:schemeClr val="dk2"/>
              </a:buClr>
              <a:buSzPts val="6400"/>
              <a:buChar char="○"/>
              <a:defRPr sz="6400">
                <a:solidFill>
                  <a:schemeClr val="dk2"/>
                </a:solidFill>
              </a:defRPr>
            </a:lvl8pPr>
            <a:lvl9pPr marL="4114800" lvl="8" indent="-635000">
              <a:lnSpc>
                <a:spcPct val="115000"/>
              </a:lnSpc>
              <a:spcBef>
                <a:spcPts val="7300"/>
              </a:spcBef>
              <a:spcAft>
                <a:spcPts val="7300"/>
              </a:spcAft>
              <a:buClr>
                <a:schemeClr val="dk2"/>
              </a:buClr>
              <a:buSzPts val="6400"/>
              <a:buChar char="■"/>
              <a:defRPr sz="6400">
                <a:solidFill>
                  <a:schemeClr val="dk2"/>
                </a:solidFill>
              </a:defRPr>
            </a:lvl9pPr>
          </a:lstStyle>
          <a:p>
            <a:endParaRPr/>
          </a:p>
        </p:txBody>
      </p:sp>
      <p:sp>
        <p:nvSpPr>
          <p:cNvPr id="8" name="Google Shape;8;p1"/>
          <p:cNvSpPr txBox="1">
            <a:spLocks noGrp="1"/>
          </p:cNvSpPr>
          <p:nvPr>
            <p:ph type="sldNum" idx="12"/>
          </p:nvPr>
        </p:nvSpPr>
        <p:spPr>
          <a:xfrm>
            <a:off x="33889830" y="26528523"/>
            <a:ext cx="2194800" cy="2239200"/>
          </a:xfrm>
          <a:prstGeom prst="rect">
            <a:avLst/>
          </a:prstGeom>
          <a:noFill/>
          <a:ln>
            <a:noFill/>
          </a:ln>
        </p:spPr>
        <p:txBody>
          <a:bodyPr spcFirstLastPara="1" wrap="square" lIns="417175" tIns="417175" rIns="417175" bIns="417175" anchor="ctr" anchorCtr="0">
            <a:noAutofit/>
          </a:bodyPr>
          <a:lstStyle>
            <a:lvl1pPr lvl="0" algn="r">
              <a:buNone/>
              <a:defRPr sz="4599">
                <a:solidFill>
                  <a:schemeClr val="dk2"/>
                </a:solidFill>
              </a:defRPr>
            </a:lvl1pPr>
            <a:lvl2pPr lvl="1" algn="r">
              <a:buNone/>
              <a:defRPr sz="4599">
                <a:solidFill>
                  <a:schemeClr val="dk2"/>
                </a:solidFill>
              </a:defRPr>
            </a:lvl2pPr>
            <a:lvl3pPr lvl="2" algn="r">
              <a:buNone/>
              <a:defRPr sz="4599">
                <a:solidFill>
                  <a:schemeClr val="dk2"/>
                </a:solidFill>
              </a:defRPr>
            </a:lvl3pPr>
            <a:lvl4pPr lvl="3" algn="r">
              <a:buNone/>
              <a:defRPr sz="4599">
                <a:solidFill>
                  <a:schemeClr val="dk2"/>
                </a:solidFill>
              </a:defRPr>
            </a:lvl4pPr>
            <a:lvl5pPr lvl="4" algn="r">
              <a:buNone/>
              <a:defRPr sz="4599">
                <a:solidFill>
                  <a:schemeClr val="dk2"/>
                </a:solidFill>
              </a:defRPr>
            </a:lvl5pPr>
            <a:lvl6pPr lvl="5" algn="r">
              <a:buNone/>
              <a:defRPr sz="4599">
                <a:solidFill>
                  <a:schemeClr val="dk2"/>
                </a:solidFill>
              </a:defRPr>
            </a:lvl6pPr>
            <a:lvl7pPr lvl="6" algn="r">
              <a:buNone/>
              <a:defRPr sz="4599">
                <a:solidFill>
                  <a:schemeClr val="dk2"/>
                </a:solidFill>
              </a:defRPr>
            </a:lvl7pPr>
            <a:lvl8pPr lvl="7" algn="r">
              <a:buNone/>
              <a:defRPr sz="4599">
                <a:solidFill>
                  <a:schemeClr val="dk2"/>
                </a:solidFill>
              </a:defRPr>
            </a:lvl8pPr>
            <a:lvl9pPr lvl="8" algn="r">
              <a:buNone/>
              <a:defRPr sz="4599">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4.xml"/><Relationship Id="rId18" Type="http://schemas.openxmlformats.org/officeDocument/2006/relationships/image" Target="../media/image6.png"/><Relationship Id="rId3" Type="http://schemas.openxmlformats.org/officeDocument/2006/relationships/image" Target="../media/image1.png"/><Relationship Id="rId21" Type="http://schemas.openxmlformats.org/officeDocument/2006/relationships/image" Target="../media/image7.png"/><Relationship Id="rId7" Type="http://schemas.openxmlformats.org/officeDocument/2006/relationships/slide" Target="slide2.xml"/><Relationship Id="rId12" Type="http://schemas.openxmlformats.org/officeDocument/2006/relationships/image" Target="../media/image4.png"/><Relationship Id="rId17" Type="http://schemas.openxmlformats.org/officeDocument/2006/relationships/image" Target="../media/image50.png"/><Relationship Id="rId25"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slide" Target="slide5.xml"/><Relationship Id="rId20"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30.png"/><Relationship Id="rId24" Type="http://schemas.openxmlformats.org/officeDocument/2006/relationships/image" Target="../media/image8.png"/><Relationship Id="rId5" Type="http://schemas.openxmlformats.org/officeDocument/2006/relationships/image" Target="../media/image12.png"/><Relationship Id="rId15" Type="http://schemas.openxmlformats.org/officeDocument/2006/relationships/image" Target="../media/image5.png"/><Relationship Id="rId23" Type="http://schemas.openxmlformats.org/officeDocument/2006/relationships/image" Target="../media/image70.png"/><Relationship Id="rId10" Type="http://schemas.openxmlformats.org/officeDocument/2006/relationships/slide" Target="slide3.xml"/><Relationship Id="rId19" Type="http://schemas.openxmlformats.org/officeDocument/2006/relationships/slide" Target="slide6.xml"/><Relationship Id="rId4" Type="http://schemas.openxmlformats.org/officeDocument/2006/relationships/slide" Target="slide8.xml"/><Relationship Id="rId9" Type="http://schemas.openxmlformats.org/officeDocument/2006/relationships/image" Target="../media/image3.png"/><Relationship Id="rId14" Type="http://schemas.openxmlformats.org/officeDocument/2006/relationships/image" Target="../media/image40.png"/><Relationship Id="rId22" Type="http://schemas.openxmlformats.org/officeDocument/2006/relationships/slide" Target="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DE02FD29-06EB-4254-B70A-6E829E1E927F}"/>
                  </a:ext>
                </a:extLst>
              </p:cNvPr>
              <p:cNvGraphicFramePr>
                <a:graphicFrameLocks noChangeAspect="1"/>
              </p:cNvGraphicFramePr>
              <p:nvPr>
                <p:extLst>
                  <p:ext uri="{D42A27DB-BD31-4B8C-83A1-F6EECF244321}">
                    <p14:modId xmlns:p14="http://schemas.microsoft.com/office/powerpoint/2010/main" val="2173829807"/>
                  </p:ext>
                </p:extLst>
              </p:nvPr>
            </p:nvGraphicFramePr>
            <p:xfrm>
              <a:off x="25362084" y="14630400"/>
              <a:ext cx="11475720" cy="9180574"/>
            </p:xfrm>
            <a:graphic>
              <a:graphicData uri="http://schemas.microsoft.com/office/powerpoint/2016/slidezoom">
                <pslz:sldZm>
                  <pslz:sldZmObj sldId="262" cId="2777539837">
                    <pslz:zmPr id="{408274FA-7F31-4085-91E8-564C120D369C}" returnToParent="0" transitionDur="1000" showBg="0">
                      <p166:blipFill xmlns:p166="http://schemas.microsoft.com/office/powerpoint/2016/6/main">
                        <a:blip r:embed="rId3"/>
                        <a:stretch>
                          <a:fillRect/>
                        </a:stretch>
                      </p166:blipFill>
                      <p166:spPr xmlns:p166="http://schemas.microsoft.com/office/powerpoint/2016/6/main">
                        <a:xfrm>
                          <a:off x="0" y="0"/>
                          <a:ext cx="11475720" cy="9180574"/>
                        </a:xfrm>
                        <a:prstGeom prst="rect">
                          <a:avLst/>
                        </a:prstGeom>
                      </p166:spPr>
                    </pslz:zmPr>
                  </pslz:sldZmObj>
                </pslz:sldZm>
              </a:graphicData>
            </a:graphic>
          </p:graphicFrame>
        </mc:Choice>
        <mc:Fallback xmlns="">
          <p:pic>
            <p:nvPicPr>
              <p:cNvPr id="25" name="Slide Zoom 24">
                <a:hlinkClick r:id="rId4" action="ppaction://hlinksldjump"/>
                <a:extLst>
                  <a:ext uri="{FF2B5EF4-FFF2-40B4-BE49-F238E27FC236}">
                    <a16:creationId xmlns:a16="http://schemas.microsoft.com/office/drawing/2014/main" id="{DE02FD29-06EB-4254-B70A-6E829E1E927F}"/>
                  </a:ext>
                </a:extLst>
              </p:cNvPr>
              <p:cNvPicPr>
                <a:picLocks noGrp="1" noRot="1" noChangeAspect="1" noMove="1" noResize="1" noEditPoints="1" noAdjustHandles="1" noChangeArrowheads="1" noChangeShapeType="1"/>
              </p:cNvPicPr>
              <p:nvPr/>
            </p:nvPicPr>
            <p:blipFill>
              <a:blip r:embed="rId5"/>
              <a:stretch>
                <a:fillRect/>
              </a:stretch>
            </p:blipFill>
            <p:spPr>
              <a:xfrm>
                <a:off x="25362084" y="14630400"/>
                <a:ext cx="11475720" cy="918057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990CC5A1-8CBC-4C07-88A1-D6F0894FAFE5}"/>
                  </a:ext>
                </a:extLst>
              </p:cNvPr>
              <p:cNvGraphicFramePr>
                <a:graphicFrameLocks noChangeAspect="1"/>
              </p:cNvGraphicFramePr>
              <p:nvPr>
                <p:extLst>
                  <p:ext uri="{D42A27DB-BD31-4B8C-83A1-F6EECF244321}">
                    <p14:modId xmlns:p14="http://schemas.microsoft.com/office/powerpoint/2010/main" val="3405926738"/>
                  </p:ext>
                </p:extLst>
              </p:nvPr>
            </p:nvGraphicFramePr>
            <p:xfrm>
              <a:off x="-216294" y="3271023"/>
              <a:ext cx="11430000" cy="9144000"/>
            </p:xfrm>
            <a:graphic>
              <a:graphicData uri="http://schemas.microsoft.com/office/powerpoint/2016/slidezoom">
                <pslz:sldZm>
                  <pslz:sldZmObj sldId="257" cId="2290507028">
                    <pslz:zmPr id="{8842B377-ACCB-4B65-9D9E-BD8902E2D647}" returnToParent="0" transitionDur="1000" showBg="0">
                      <p166:blipFill xmlns:p166="http://schemas.microsoft.com/office/powerpoint/2016/6/main">
                        <a:blip r:embed="rId6"/>
                        <a:stretch>
                          <a:fillRect/>
                        </a:stretch>
                      </p166:blipFill>
                      <p166:spPr xmlns:p166="http://schemas.microsoft.com/office/powerpoint/2016/6/main">
                        <a:xfrm>
                          <a:off x="0" y="0"/>
                          <a:ext cx="11430000" cy="9144000"/>
                        </a:xfrm>
                        <a:prstGeom prst="rect">
                          <a:avLst/>
                        </a:prstGeom>
                      </p166:spPr>
                    </pslz:zmPr>
                  </pslz:sldZmObj>
                </pslz:sldZm>
              </a:graphicData>
            </a:graphic>
          </p:graphicFrame>
        </mc:Choice>
        <mc:Fallback xmlns="">
          <p:pic>
            <p:nvPicPr>
              <p:cNvPr id="13" name="Slide Zoom 12">
                <a:hlinkClick r:id="rId7" action="ppaction://hlinksldjump"/>
                <a:extLst>
                  <a:ext uri="{FF2B5EF4-FFF2-40B4-BE49-F238E27FC236}">
                    <a16:creationId xmlns:a16="http://schemas.microsoft.com/office/drawing/2014/main" id="{990CC5A1-8CBC-4C07-88A1-D6F0894FAFE5}"/>
                  </a:ext>
                </a:extLst>
              </p:cNvPr>
              <p:cNvPicPr>
                <a:picLocks noGrp="1" noRot="1" noChangeAspect="1" noMove="1" noResize="1" noEditPoints="1" noAdjustHandles="1" noChangeArrowheads="1" noChangeShapeType="1"/>
              </p:cNvPicPr>
              <p:nvPr/>
            </p:nvPicPr>
            <p:blipFill>
              <a:blip r:embed="rId8"/>
              <a:stretch>
                <a:fillRect/>
              </a:stretch>
            </p:blipFill>
            <p:spPr>
              <a:xfrm>
                <a:off x="-216294" y="3271023"/>
                <a:ext cx="11430000" cy="91440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3ACD5440-576B-4273-9B4D-33FBF7C5B137}"/>
                  </a:ext>
                </a:extLst>
              </p:cNvPr>
              <p:cNvGraphicFramePr>
                <a:graphicFrameLocks noChangeAspect="1"/>
              </p:cNvGraphicFramePr>
              <p:nvPr>
                <p:extLst>
                  <p:ext uri="{D42A27DB-BD31-4B8C-83A1-F6EECF244321}">
                    <p14:modId xmlns:p14="http://schemas.microsoft.com/office/powerpoint/2010/main" val="2197260199"/>
                  </p:ext>
                </p:extLst>
              </p:nvPr>
            </p:nvGraphicFramePr>
            <p:xfrm>
              <a:off x="-216294" y="9776512"/>
              <a:ext cx="11430000" cy="9144000"/>
            </p:xfrm>
            <a:graphic>
              <a:graphicData uri="http://schemas.microsoft.com/office/powerpoint/2016/slidezoom">
                <pslz:sldZm>
                  <pslz:sldZmObj sldId="258" cId="780905428">
                    <pslz:zmPr id="{576336AF-DB7A-422A-A611-8C12D249F495}" returnToParent="0" transitionDur="1000" showBg="0">
                      <p166:blipFill xmlns:p166="http://schemas.microsoft.com/office/powerpoint/2016/6/main">
                        <a:blip r:embed="rId9"/>
                        <a:stretch>
                          <a:fillRect/>
                        </a:stretch>
                      </p166:blipFill>
                      <p166:spPr xmlns:p166="http://schemas.microsoft.com/office/powerpoint/2016/6/main">
                        <a:xfrm>
                          <a:off x="0" y="0"/>
                          <a:ext cx="11430000" cy="9144000"/>
                        </a:xfrm>
                        <a:prstGeom prst="rect">
                          <a:avLst/>
                        </a:prstGeom>
                      </p166:spPr>
                    </pslz:zmPr>
                  </pslz:sldZmObj>
                </pslz:sldZm>
              </a:graphicData>
            </a:graphic>
          </p:graphicFrame>
        </mc:Choice>
        <mc:Fallback xmlns="">
          <p:pic>
            <p:nvPicPr>
              <p:cNvPr id="15" name="Slide Zoom 14">
                <a:hlinkClick r:id="rId10" action="ppaction://hlinksldjump"/>
                <a:extLst>
                  <a:ext uri="{FF2B5EF4-FFF2-40B4-BE49-F238E27FC236}">
                    <a16:creationId xmlns:a16="http://schemas.microsoft.com/office/drawing/2014/main" id="{3ACD5440-576B-4273-9B4D-33FBF7C5B137}"/>
                  </a:ext>
                </a:extLst>
              </p:cNvPr>
              <p:cNvPicPr>
                <a:picLocks noGrp="1" noRot="1" noChangeAspect="1" noMove="1" noResize="1" noEditPoints="1" noAdjustHandles="1" noChangeArrowheads="1" noChangeShapeType="1"/>
              </p:cNvPicPr>
              <p:nvPr/>
            </p:nvPicPr>
            <p:blipFill>
              <a:blip r:embed="rId11"/>
              <a:stretch>
                <a:fillRect/>
              </a:stretch>
            </p:blipFill>
            <p:spPr>
              <a:xfrm>
                <a:off x="-216294" y="9776512"/>
                <a:ext cx="11430000" cy="91440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92AC0DD9-577D-4120-8E62-326E95774DA9}"/>
                  </a:ext>
                </a:extLst>
              </p:cNvPr>
              <p:cNvGraphicFramePr>
                <a:graphicFrameLocks noChangeAspect="1"/>
              </p:cNvGraphicFramePr>
              <p:nvPr>
                <p:extLst>
                  <p:ext uri="{D42A27DB-BD31-4B8C-83A1-F6EECF244321}">
                    <p14:modId xmlns:p14="http://schemas.microsoft.com/office/powerpoint/2010/main" val="832673325"/>
                  </p:ext>
                </p:extLst>
              </p:nvPr>
            </p:nvGraphicFramePr>
            <p:xfrm>
              <a:off x="-216296" y="18920512"/>
              <a:ext cx="11430001" cy="9144000"/>
            </p:xfrm>
            <a:graphic>
              <a:graphicData uri="http://schemas.microsoft.com/office/powerpoint/2016/slidezoom">
                <pslz:sldZm>
                  <pslz:sldZmObj sldId="259" cId="2407354711">
                    <pslz:zmPr id="{A9B339B7-8F3D-4D85-A927-E56F38806499}" returnToParent="0" transitionDur="1000" showBg="0">
                      <p166:blipFill xmlns:p166="http://schemas.microsoft.com/office/powerpoint/2016/6/main">
                        <a:blip r:embed="rId12"/>
                        <a:stretch>
                          <a:fillRect/>
                        </a:stretch>
                      </p166:blipFill>
                      <p166:spPr xmlns:p166="http://schemas.microsoft.com/office/powerpoint/2016/6/main">
                        <a:xfrm>
                          <a:off x="0" y="0"/>
                          <a:ext cx="11430001" cy="9144000"/>
                        </a:xfrm>
                        <a:prstGeom prst="rect">
                          <a:avLst/>
                        </a:prstGeom>
                      </p166:spPr>
                    </pslz:zmPr>
                  </pslz:sldZmObj>
                </pslz:sldZm>
              </a:graphicData>
            </a:graphic>
          </p:graphicFrame>
        </mc:Choice>
        <mc:Fallback xmlns="">
          <p:pic>
            <p:nvPicPr>
              <p:cNvPr id="17" name="Slide Zoom 16">
                <a:hlinkClick r:id="rId13" action="ppaction://hlinksldjump"/>
                <a:extLst>
                  <a:ext uri="{FF2B5EF4-FFF2-40B4-BE49-F238E27FC236}">
                    <a16:creationId xmlns:a16="http://schemas.microsoft.com/office/drawing/2014/main" id="{92AC0DD9-577D-4120-8E62-326E95774DA9}"/>
                  </a:ext>
                </a:extLst>
              </p:cNvPr>
              <p:cNvPicPr>
                <a:picLocks noGrp="1" noRot="1" noChangeAspect="1" noMove="1" noResize="1" noEditPoints="1" noAdjustHandles="1" noChangeArrowheads="1" noChangeShapeType="1"/>
              </p:cNvPicPr>
              <p:nvPr/>
            </p:nvPicPr>
            <p:blipFill>
              <a:blip r:embed="rId14"/>
              <a:stretch>
                <a:fillRect/>
              </a:stretch>
            </p:blipFill>
            <p:spPr>
              <a:xfrm>
                <a:off x="-216296" y="18920512"/>
                <a:ext cx="11430001" cy="91440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4E43E771-C8C2-42E8-AE56-BBF5DF263159}"/>
                  </a:ext>
                </a:extLst>
              </p:cNvPr>
              <p:cNvGraphicFramePr>
                <a:graphicFrameLocks noChangeAspect="1"/>
              </p:cNvGraphicFramePr>
              <p:nvPr>
                <p:extLst>
                  <p:ext uri="{D42A27DB-BD31-4B8C-83A1-F6EECF244321}">
                    <p14:modId xmlns:p14="http://schemas.microsoft.com/office/powerpoint/2010/main" val="3944248584"/>
                  </p:ext>
                </p:extLst>
              </p:nvPr>
            </p:nvGraphicFramePr>
            <p:xfrm>
              <a:off x="10880891" y="5957828"/>
              <a:ext cx="14859001" cy="11887200"/>
            </p:xfrm>
            <a:graphic>
              <a:graphicData uri="http://schemas.microsoft.com/office/powerpoint/2016/slidezoom">
                <pslz:sldZm>
                  <pslz:sldZmObj sldId="264" cId="16564965">
                    <pslz:zmPr id="{8688C31E-8D1F-42F3-8038-10DF72B12504}" returnToParent="0" transitionDur="1000" showBg="0">
                      <p166:blipFill xmlns:p166="http://schemas.microsoft.com/office/powerpoint/2016/6/main">
                        <a:blip r:embed="rId15"/>
                        <a:stretch>
                          <a:fillRect/>
                        </a:stretch>
                      </p166:blipFill>
                      <p166:spPr xmlns:p166="http://schemas.microsoft.com/office/powerpoint/2016/6/main">
                        <a:xfrm>
                          <a:off x="0" y="0"/>
                          <a:ext cx="14859001" cy="11887200"/>
                        </a:xfrm>
                        <a:prstGeom prst="rect">
                          <a:avLst/>
                        </a:prstGeom>
                      </p166:spPr>
                    </pslz:zmPr>
                  </pslz:sldZmObj>
                </pslz:sldZm>
              </a:graphicData>
            </a:graphic>
          </p:graphicFrame>
        </mc:Choice>
        <mc:Fallback xmlns="">
          <p:pic>
            <p:nvPicPr>
              <p:cNvPr id="19" name="Slide Zoom 18">
                <a:hlinkClick r:id="rId16" action="ppaction://hlinksldjump"/>
                <a:extLst>
                  <a:ext uri="{FF2B5EF4-FFF2-40B4-BE49-F238E27FC236}">
                    <a16:creationId xmlns:a16="http://schemas.microsoft.com/office/drawing/2014/main" id="{4E43E771-C8C2-42E8-AE56-BBF5DF263159}"/>
                  </a:ext>
                </a:extLst>
              </p:cNvPr>
              <p:cNvPicPr>
                <a:picLocks noGrp="1" noRot="1" noChangeAspect="1" noMove="1" noResize="1" noEditPoints="1" noAdjustHandles="1" noChangeArrowheads="1" noChangeShapeType="1"/>
              </p:cNvPicPr>
              <p:nvPr/>
            </p:nvPicPr>
            <p:blipFill>
              <a:blip r:embed="rId17"/>
              <a:stretch>
                <a:fillRect/>
              </a:stretch>
            </p:blipFill>
            <p:spPr>
              <a:xfrm>
                <a:off x="10880891" y="5957828"/>
                <a:ext cx="14859001" cy="118872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1FE7D894-2481-411A-8C57-A0B244CB8A8C}"/>
                  </a:ext>
                </a:extLst>
              </p:cNvPr>
              <p:cNvGraphicFramePr>
                <a:graphicFrameLocks noChangeAspect="1"/>
              </p:cNvGraphicFramePr>
              <p:nvPr>
                <p:extLst>
                  <p:ext uri="{D42A27DB-BD31-4B8C-83A1-F6EECF244321}">
                    <p14:modId xmlns:p14="http://schemas.microsoft.com/office/powerpoint/2010/main" val="2795843539"/>
                  </p:ext>
                </p:extLst>
              </p:nvPr>
            </p:nvGraphicFramePr>
            <p:xfrm>
              <a:off x="10818603" y="18143022"/>
              <a:ext cx="14859000" cy="11887200"/>
            </p:xfrm>
            <a:graphic>
              <a:graphicData uri="http://schemas.microsoft.com/office/powerpoint/2016/slidezoom">
                <pslz:sldZm>
                  <pslz:sldZmObj sldId="260" cId="3733772656">
                    <pslz:zmPr id="{E3A40FC8-C0BA-4EB6-B215-937194108B15}" returnToParent="0" transitionDur="1000" showBg="0">
                      <p166:blipFill xmlns:p166="http://schemas.microsoft.com/office/powerpoint/2016/6/main">
                        <a:blip r:embed="rId18"/>
                        <a:stretch>
                          <a:fillRect/>
                        </a:stretch>
                      </p166:blipFill>
                      <p166:spPr xmlns:p166="http://schemas.microsoft.com/office/powerpoint/2016/6/main">
                        <a:xfrm>
                          <a:off x="0" y="0"/>
                          <a:ext cx="14859000" cy="11887200"/>
                        </a:xfrm>
                        <a:prstGeom prst="rect">
                          <a:avLst/>
                        </a:prstGeom>
                      </p166:spPr>
                    </pslz:zmPr>
                  </pslz:sldZmObj>
                </pslz:sldZm>
              </a:graphicData>
            </a:graphic>
          </p:graphicFrame>
        </mc:Choice>
        <mc:Fallback xmlns="">
          <p:pic>
            <p:nvPicPr>
              <p:cNvPr id="21" name="Slide Zoom 20">
                <a:hlinkClick r:id="rId19" action="ppaction://hlinksldjump"/>
                <a:extLst>
                  <a:ext uri="{FF2B5EF4-FFF2-40B4-BE49-F238E27FC236}">
                    <a16:creationId xmlns:a16="http://schemas.microsoft.com/office/drawing/2014/main" id="{1FE7D894-2481-411A-8C57-A0B244CB8A8C}"/>
                  </a:ext>
                </a:extLst>
              </p:cNvPr>
              <p:cNvPicPr>
                <a:picLocks noGrp="1" noRot="1" noChangeAspect="1" noMove="1" noResize="1" noEditPoints="1" noAdjustHandles="1" noChangeArrowheads="1" noChangeShapeType="1"/>
              </p:cNvPicPr>
              <p:nvPr/>
            </p:nvPicPr>
            <p:blipFill>
              <a:blip r:embed="rId20"/>
              <a:stretch>
                <a:fillRect/>
              </a:stretch>
            </p:blipFill>
            <p:spPr>
              <a:xfrm>
                <a:off x="10818603" y="18143022"/>
                <a:ext cx="14859000" cy="118872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9FDA033-ACFF-4002-8544-43008911B0C2}"/>
                  </a:ext>
                </a:extLst>
              </p:cNvPr>
              <p:cNvGraphicFramePr>
                <a:graphicFrameLocks noChangeAspect="1"/>
              </p:cNvGraphicFramePr>
              <p:nvPr>
                <p:extLst>
                  <p:ext uri="{D42A27DB-BD31-4B8C-83A1-F6EECF244321}">
                    <p14:modId xmlns:p14="http://schemas.microsoft.com/office/powerpoint/2010/main" val="898298575"/>
                  </p:ext>
                </p:extLst>
              </p:nvPr>
            </p:nvGraphicFramePr>
            <p:xfrm>
              <a:off x="25409857" y="5887723"/>
              <a:ext cx="11430000" cy="9144000"/>
            </p:xfrm>
            <a:graphic>
              <a:graphicData uri="http://schemas.microsoft.com/office/powerpoint/2016/slidezoom">
                <pslz:sldZm>
                  <pslz:sldZmObj sldId="261" cId="466299506">
                    <pslz:zmPr id="{5F5B0D78-F221-47EB-906E-7A64FE46009F}" returnToParent="0" transitionDur="1000" showBg="0">
                      <p166:blipFill xmlns:p166="http://schemas.microsoft.com/office/powerpoint/2016/6/main">
                        <a:blip r:embed="rId21"/>
                        <a:stretch>
                          <a:fillRect/>
                        </a:stretch>
                      </p166:blipFill>
                      <p166:spPr xmlns:p166="http://schemas.microsoft.com/office/powerpoint/2016/6/main">
                        <a:xfrm>
                          <a:off x="0" y="0"/>
                          <a:ext cx="11430000" cy="9144000"/>
                        </a:xfrm>
                        <a:prstGeom prst="rect">
                          <a:avLst/>
                        </a:prstGeom>
                      </p166:spPr>
                    </pslz:zmPr>
                  </pslz:sldZmObj>
                </pslz:sldZm>
              </a:graphicData>
            </a:graphic>
          </p:graphicFrame>
        </mc:Choice>
        <mc:Fallback xmlns="">
          <p:pic>
            <p:nvPicPr>
              <p:cNvPr id="23" name="Slide Zoom 22">
                <a:hlinkClick r:id="rId22" action="ppaction://hlinksldjump"/>
                <a:extLst>
                  <a:ext uri="{FF2B5EF4-FFF2-40B4-BE49-F238E27FC236}">
                    <a16:creationId xmlns:a16="http://schemas.microsoft.com/office/drawing/2014/main" id="{B9FDA033-ACFF-4002-8544-43008911B0C2}"/>
                  </a:ext>
                </a:extLst>
              </p:cNvPr>
              <p:cNvPicPr>
                <a:picLocks noGrp="1" noRot="1" noChangeAspect="1" noMove="1" noResize="1" noEditPoints="1" noAdjustHandles="1" noChangeArrowheads="1" noChangeShapeType="1"/>
              </p:cNvPicPr>
              <p:nvPr/>
            </p:nvPicPr>
            <p:blipFill>
              <a:blip r:embed="rId23"/>
              <a:stretch>
                <a:fillRect/>
              </a:stretch>
            </p:blipFill>
            <p:spPr>
              <a:xfrm>
                <a:off x="25409857" y="5887723"/>
                <a:ext cx="11430000" cy="9144000"/>
              </a:xfrm>
              <a:prstGeom prst="rect">
                <a:avLst/>
              </a:prstGeom>
            </p:spPr>
          </p:pic>
        </mc:Fallback>
      </mc:AlternateContent>
      <p:sp>
        <p:nvSpPr>
          <p:cNvPr id="54" name="Google Shape;54;p13"/>
          <p:cNvSpPr/>
          <p:nvPr/>
        </p:nvSpPr>
        <p:spPr>
          <a:xfrm>
            <a:off x="490824" y="462225"/>
            <a:ext cx="35517900" cy="4851900"/>
          </a:xfrm>
          <a:prstGeom prst="rect">
            <a:avLst/>
          </a:prstGeom>
          <a:solidFill>
            <a:srgbClr val="00274C"/>
          </a:solidFill>
          <a:ln w="12700" cap="flat" cmpd="sng">
            <a:solidFill>
              <a:srgbClr val="31538F"/>
            </a:solidFill>
            <a:prstDash val="solid"/>
            <a:miter lim="800000"/>
            <a:headEnd type="none" w="sm" len="sm"/>
            <a:tailEnd type="none" w="sm" len="sm"/>
          </a:ln>
        </p:spPr>
        <p:txBody>
          <a:bodyPr spcFirstLastPara="1" wrap="square" lIns="91425" tIns="45699" rIns="91425" bIns="45699" anchor="ctr" anchorCtr="0">
            <a:noAutofit/>
          </a:bodyPr>
          <a:lstStyle/>
          <a:p>
            <a:pPr algn="ctr"/>
            <a:endParaRPr sz="7257" dirty="0">
              <a:solidFill>
                <a:srgbClr val="FFFFFF"/>
              </a:solidFill>
              <a:latin typeface="Calibri"/>
              <a:ea typeface="Calibri"/>
              <a:cs typeface="Calibri"/>
              <a:sym typeface="Calibri"/>
            </a:endParaRPr>
          </a:p>
        </p:txBody>
      </p:sp>
      <p:sp>
        <p:nvSpPr>
          <p:cNvPr id="56" name="Google Shape;56;p13"/>
          <p:cNvSpPr/>
          <p:nvPr/>
        </p:nvSpPr>
        <p:spPr>
          <a:xfrm>
            <a:off x="6001452" y="909256"/>
            <a:ext cx="29010000" cy="2730000"/>
          </a:xfrm>
          <a:prstGeom prst="rect">
            <a:avLst/>
          </a:prstGeom>
          <a:noFill/>
          <a:ln>
            <a:noFill/>
          </a:ln>
        </p:spPr>
        <p:txBody>
          <a:bodyPr spcFirstLastPara="1" wrap="square" lIns="91425" tIns="45699" rIns="91425" bIns="45699" anchor="t" anchorCtr="0">
            <a:noAutofit/>
          </a:bodyPr>
          <a:lstStyle/>
          <a:p>
            <a:pPr algn="just"/>
            <a:r>
              <a:rPr lang="en" sz="8400" b="1" dirty="0">
                <a:solidFill>
                  <a:srgbClr val="FFFFFF"/>
                </a:solidFill>
                <a:latin typeface="Times New Roman"/>
                <a:ea typeface="Times New Roman"/>
                <a:cs typeface="Times New Roman"/>
                <a:sym typeface="Times New Roman"/>
              </a:rPr>
              <a:t>Gradual Singleton Kinds</a:t>
            </a:r>
            <a:endParaRPr sz="468" dirty="0"/>
          </a:p>
        </p:txBody>
      </p:sp>
      <p:sp>
        <p:nvSpPr>
          <p:cNvPr id="57" name="Google Shape;57;p13"/>
          <p:cNvSpPr txBox="1"/>
          <p:nvPr/>
        </p:nvSpPr>
        <p:spPr>
          <a:xfrm>
            <a:off x="7667124" y="3126999"/>
            <a:ext cx="27272700" cy="1788300"/>
          </a:xfrm>
          <a:prstGeom prst="rect">
            <a:avLst/>
          </a:prstGeom>
          <a:noFill/>
          <a:ln>
            <a:noFill/>
          </a:ln>
        </p:spPr>
        <p:txBody>
          <a:bodyPr spcFirstLastPara="1" wrap="square" lIns="91425" tIns="45699" rIns="91425" bIns="45699" anchor="t" anchorCtr="0">
            <a:noAutofit/>
          </a:bodyPr>
          <a:lstStyle/>
          <a:p>
            <a:r>
              <a:rPr lang="en" sz="4800" dirty="0">
                <a:solidFill>
                  <a:srgbClr val="FFFFFF"/>
                </a:solidFill>
              </a:rPr>
              <a:t>Johnson He</a:t>
            </a:r>
            <a:r>
              <a:rPr lang="en" sz="4800" baseline="30000" dirty="0">
                <a:solidFill>
                  <a:srgbClr val="FFFFFF"/>
                </a:solidFill>
              </a:rPr>
              <a:t>1</a:t>
            </a:r>
            <a:endParaRPr sz="468" dirty="0"/>
          </a:p>
          <a:p>
            <a:r>
              <a:rPr lang="en" sz="4800" b="1" baseline="30000" dirty="0">
                <a:solidFill>
                  <a:srgbClr val="FFFFFF"/>
                </a:solidFill>
              </a:rPr>
              <a:t>1</a:t>
            </a:r>
            <a:r>
              <a:rPr lang="en" sz="4800" dirty="0">
                <a:solidFill>
                  <a:srgbClr val="FFFFFF"/>
                </a:solidFill>
              </a:rPr>
              <a:t>Computer Science and Engineering, Univeristy of Michigan, Ann Arbor, Michigan</a:t>
            </a:r>
            <a:endParaRPr sz="468" dirty="0"/>
          </a:p>
        </p:txBody>
      </p:sp>
      <p:sp>
        <p:nvSpPr>
          <p:cNvPr id="81" name="Google Shape;81;p13"/>
          <p:cNvSpPr txBox="1"/>
          <p:nvPr/>
        </p:nvSpPr>
        <p:spPr>
          <a:xfrm>
            <a:off x="15728721" y="27908587"/>
            <a:ext cx="5163339" cy="923400"/>
          </a:xfrm>
          <a:prstGeom prst="rect">
            <a:avLst/>
          </a:prstGeom>
          <a:noFill/>
          <a:ln>
            <a:noFill/>
          </a:ln>
        </p:spPr>
        <p:txBody>
          <a:bodyPr spcFirstLastPara="1" wrap="square" lIns="91425" tIns="45699" rIns="91425" bIns="45699" anchor="t" anchorCtr="0">
            <a:noAutofit/>
          </a:bodyPr>
          <a:lstStyle/>
          <a:p>
            <a:r>
              <a:rPr lang="en" sz="5400" dirty="0"/>
              <a:t>[ </a:t>
            </a:r>
            <a:r>
              <a:rPr lang="en" sz="3999" dirty="0"/>
              <a:t>Poster Code ###</a:t>
            </a:r>
            <a:r>
              <a:rPr lang="en" sz="5400" dirty="0"/>
              <a:t> ]</a:t>
            </a:r>
            <a:endParaRPr sz="468" dirty="0"/>
          </a:p>
        </p:txBody>
      </p:sp>
      <p:pic>
        <p:nvPicPr>
          <p:cNvPr id="9" name="Picture 8" descr="Logo&#10;&#10;Description automatically generated">
            <a:extLst>
              <a:ext uri="{FF2B5EF4-FFF2-40B4-BE49-F238E27FC236}">
                <a16:creationId xmlns:a16="http://schemas.microsoft.com/office/drawing/2014/main" id="{6F304FDC-5F6F-4232-84E5-DE0FCEB51CDD}"/>
              </a:ext>
            </a:extLst>
          </p:cNvPr>
          <p:cNvPicPr>
            <a:picLocks noChangeAspect="1"/>
          </p:cNvPicPr>
          <p:nvPr/>
        </p:nvPicPr>
        <p:blipFill>
          <a:blip r:embed="rId24"/>
          <a:stretch>
            <a:fillRect/>
          </a:stretch>
        </p:blipFill>
        <p:spPr>
          <a:xfrm>
            <a:off x="898993" y="462225"/>
            <a:ext cx="4599711" cy="4572000"/>
          </a:xfrm>
          <a:prstGeom prst="rect">
            <a:avLst/>
          </a:prstGeom>
        </p:spPr>
      </p:pic>
      <p:pic>
        <p:nvPicPr>
          <p:cNvPr id="26" name="Picture 25">
            <a:extLst>
              <a:ext uri="{FF2B5EF4-FFF2-40B4-BE49-F238E27FC236}">
                <a16:creationId xmlns:a16="http://schemas.microsoft.com/office/drawing/2014/main" id="{4C96B52D-8B55-4B34-9947-71F581D2C371}"/>
              </a:ext>
            </a:extLst>
          </p:cNvPr>
          <p:cNvPicPr>
            <a:picLocks noChangeAspect="1"/>
          </p:cNvPicPr>
          <p:nvPr/>
        </p:nvPicPr>
        <p:blipFill>
          <a:blip r:embed="rId25"/>
          <a:stretch>
            <a:fillRect/>
          </a:stretch>
        </p:blipFill>
        <p:spPr>
          <a:xfrm>
            <a:off x="25677603" y="26686036"/>
            <a:ext cx="10515600" cy="1222551"/>
          </a:xfrm>
          <a:prstGeom prst="rect">
            <a:avLst/>
          </a:prstGeom>
        </p:spPr>
      </p:pic>
    </p:spTree>
    <p:extLst>
      <p:ext uri="{BB962C8B-B14F-4D97-AF65-F5344CB8AC3E}">
        <p14:creationId xmlns:p14="http://schemas.microsoft.com/office/powerpoint/2010/main" val="185776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C55DC9-026B-4349-B88A-336C0F680095}"/>
              </a:ext>
            </a:extLst>
          </p:cNvPr>
          <p:cNvGrpSpPr/>
          <p:nvPr/>
        </p:nvGrpSpPr>
        <p:grpSpPr>
          <a:xfrm>
            <a:off x="2286000" y="8804063"/>
            <a:ext cx="32004000" cy="13617024"/>
            <a:chOff x="490825" y="5835225"/>
            <a:chExt cx="9573000" cy="4737102"/>
          </a:xfrm>
        </p:grpSpPr>
        <p:sp>
          <p:nvSpPr>
            <p:cNvPr id="4" name="Google Shape;58;p13">
              <a:extLst>
                <a:ext uri="{FF2B5EF4-FFF2-40B4-BE49-F238E27FC236}">
                  <a16:creationId xmlns:a16="http://schemas.microsoft.com/office/drawing/2014/main" id="{D12F4272-C080-4AE8-B94C-80E2A3348C88}"/>
                </a:ext>
              </a:extLst>
            </p:cNvPr>
            <p:cNvSpPr txBox="1"/>
            <p:nvPr/>
          </p:nvSpPr>
          <p:spPr>
            <a:xfrm>
              <a:off x="490825" y="5835225"/>
              <a:ext cx="9573000" cy="954307"/>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Introduction</a:t>
              </a:r>
              <a:r>
                <a:rPr lang="en" sz="19900" b="1" dirty="0">
                  <a:solidFill>
                    <a:srgbClr val="FFCF06"/>
                  </a:solidFill>
                </a:rPr>
                <a:t>	</a:t>
              </a:r>
              <a:endParaRPr sz="1600" dirty="0"/>
            </a:p>
          </p:txBody>
        </p:sp>
        <p:sp>
          <p:nvSpPr>
            <p:cNvPr id="5" name="Google Shape;59;p13">
              <a:extLst>
                <a:ext uri="{FF2B5EF4-FFF2-40B4-BE49-F238E27FC236}">
                  <a16:creationId xmlns:a16="http://schemas.microsoft.com/office/drawing/2014/main" id="{D9883E72-55DA-459C-80CF-BFCC3C605C97}"/>
                </a:ext>
              </a:extLst>
            </p:cNvPr>
            <p:cNvSpPr/>
            <p:nvPr/>
          </p:nvSpPr>
          <p:spPr>
            <a:xfrm>
              <a:off x="490825" y="7133112"/>
              <a:ext cx="9573000" cy="3439215"/>
            </a:xfrm>
            <a:prstGeom prst="rect">
              <a:avLst/>
            </a:prstGeom>
            <a:noFill/>
            <a:ln>
              <a:noFill/>
            </a:ln>
          </p:spPr>
          <p:txBody>
            <a:bodyPr spcFirstLastPara="1" wrap="square" lIns="91425" tIns="45699" rIns="91425" bIns="45699" anchor="t" anchorCtr="0">
              <a:noAutofit/>
            </a:bodyPr>
            <a:lstStyle/>
            <a:p>
              <a:pPr algn="just"/>
              <a:r>
                <a:rPr lang="en-US" sz="7200" dirty="0"/>
                <a:t>“Gradual typing is a [lambda calculus] type system… that allows parts of a program to be dynamically typed and other parts to be statically typed. The programmer controls which parts are which by either leaving out type annotations or by adding them in”</a:t>
              </a:r>
              <a:r>
                <a:rPr lang="en-US" sz="7200" baseline="30000" dirty="0"/>
                <a:t>[1]</a:t>
              </a:r>
              <a:r>
                <a:rPr lang="en-US" sz="7200" dirty="0"/>
                <a:t> (</a:t>
              </a:r>
              <a:r>
                <a:rPr lang="en-US" sz="7200" dirty="0" err="1"/>
                <a:t>Siek</a:t>
              </a:r>
              <a:r>
                <a:rPr lang="en-US" sz="7200" dirty="0"/>
                <a:t>, 2014). Singleton kinds are an extension to a non-dependent kind system to encode definitional type equivalence. Singleton kinds are used to handle type variables and definitions in typed lambda calculi in a principled manner. This SURE supported work aims to bring gradual typing and singleton kinds together for incorporation in Hazel, a live programming language developed at Michigan’s FP Lab, headed by Prof. Cyrus Omar, who also advised this project. </a:t>
              </a:r>
              <a:endParaRPr sz="7200" dirty="0"/>
            </a:p>
          </p:txBody>
        </p:sp>
      </p:grpSp>
    </p:spTree>
    <p:extLst>
      <p:ext uri="{BB962C8B-B14F-4D97-AF65-F5344CB8AC3E}">
        <p14:creationId xmlns:p14="http://schemas.microsoft.com/office/powerpoint/2010/main" val="2290507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2B665D-6690-4CD1-9D06-C8DD32438D4A}"/>
              </a:ext>
            </a:extLst>
          </p:cNvPr>
          <p:cNvGrpSpPr/>
          <p:nvPr/>
        </p:nvGrpSpPr>
        <p:grpSpPr>
          <a:xfrm>
            <a:off x="2286000" y="3424337"/>
            <a:ext cx="32004000" cy="22412123"/>
            <a:chOff x="490825" y="9851319"/>
            <a:chExt cx="9573000" cy="14186369"/>
          </a:xfrm>
        </p:grpSpPr>
        <p:sp>
          <p:nvSpPr>
            <p:cNvPr id="4" name="Google Shape;60;p13">
              <a:extLst>
                <a:ext uri="{FF2B5EF4-FFF2-40B4-BE49-F238E27FC236}">
                  <a16:creationId xmlns:a16="http://schemas.microsoft.com/office/drawing/2014/main" id="{6EB6C17E-D03C-45D0-A632-1B436E4C9F37}"/>
                </a:ext>
              </a:extLst>
            </p:cNvPr>
            <p:cNvSpPr txBox="1"/>
            <p:nvPr/>
          </p:nvSpPr>
          <p:spPr>
            <a:xfrm>
              <a:off x="490825" y="9851319"/>
              <a:ext cx="9573000" cy="1736384"/>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Motivating Example</a:t>
              </a:r>
              <a:endParaRPr sz="16600" dirty="0"/>
            </a:p>
          </p:txBody>
        </p:sp>
        <p:sp>
          <p:nvSpPr>
            <p:cNvPr id="5" name="Google Shape;61;p13">
              <a:extLst>
                <a:ext uri="{FF2B5EF4-FFF2-40B4-BE49-F238E27FC236}">
                  <a16:creationId xmlns:a16="http://schemas.microsoft.com/office/drawing/2014/main" id="{09706F72-CFBA-4FC4-AFBC-08E5D16F6951}"/>
                </a:ext>
              </a:extLst>
            </p:cNvPr>
            <p:cNvSpPr/>
            <p:nvPr/>
          </p:nvSpPr>
          <p:spPr>
            <a:xfrm>
              <a:off x="490825" y="12270470"/>
              <a:ext cx="9573000" cy="11767218"/>
            </a:xfrm>
            <a:prstGeom prst="rect">
              <a:avLst/>
            </a:prstGeom>
            <a:noFill/>
            <a:ln>
              <a:noFill/>
            </a:ln>
          </p:spPr>
          <p:txBody>
            <a:bodyPr spcFirstLastPara="1" wrap="square" lIns="91425" tIns="45699" rIns="91425" bIns="45699" anchor="t" anchorCtr="0">
              <a:noAutofit/>
            </a:bodyPr>
            <a:lstStyle/>
            <a:p>
              <a:r>
                <a:rPr lang="en-US" sz="7600" dirty="0"/>
                <a:t>Example of a Hazel program that should become runnable:</a:t>
              </a:r>
            </a:p>
            <a:p>
              <a:endParaRPr lang="en-US" sz="7600" dirty="0">
                <a:solidFill>
                  <a:srgbClr val="7030A0"/>
                </a:solidFill>
                <a:latin typeface="Consolas" panose="020B0609020204030204" pitchFamily="49" charset="0"/>
                <a:cs typeface="Courier New" panose="02070309020205020404" pitchFamily="49" charset="0"/>
              </a:endParaRPr>
            </a:p>
            <a:p>
              <a:r>
                <a:rPr lang="en-US" sz="7600" dirty="0">
                  <a:solidFill>
                    <a:srgbClr val="7030A0"/>
                  </a:solidFill>
                  <a:latin typeface="Consolas" panose="020B0609020204030204" pitchFamily="49" charset="0"/>
                  <a:cs typeface="Courier New" panose="02070309020205020404" pitchFamily="49" charset="0"/>
                </a:rPr>
                <a:t>type</a:t>
              </a:r>
              <a:r>
                <a:rPr lang="en-US" sz="7600" dirty="0">
                  <a:latin typeface="Consolas" panose="020B0609020204030204" pitchFamily="49" charset="0"/>
                  <a:cs typeface="Courier New" panose="02070309020205020404" pitchFamily="49" charset="0"/>
                </a:rPr>
                <a:t> </a:t>
              </a:r>
              <a:r>
                <a:rPr lang="en-US" sz="7600" dirty="0">
                  <a:solidFill>
                    <a:srgbClr val="00B050"/>
                  </a:solidFill>
                  <a:latin typeface="Consolas" panose="020B0609020204030204" pitchFamily="49" charset="0"/>
                  <a:cs typeface="Courier New" panose="02070309020205020404" pitchFamily="49" charset="0"/>
                </a:rPr>
                <a:t>T</a:t>
              </a:r>
              <a:r>
                <a:rPr lang="en-US" sz="7600" dirty="0">
                  <a:latin typeface="Consolas" panose="020B0609020204030204" pitchFamily="49" charset="0"/>
                  <a:cs typeface="Courier New" panose="02070309020205020404" pitchFamily="49" charset="0"/>
                </a:rPr>
                <a:t> a = a * a </a:t>
              </a:r>
              <a:r>
                <a:rPr lang="en-US" sz="7600" dirty="0">
                  <a:solidFill>
                    <a:srgbClr val="7030A0"/>
                  </a:solidFill>
                  <a:latin typeface="Consolas" panose="020B0609020204030204" pitchFamily="49" charset="0"/>
                  <a:cs typeface="Courier New" panose="02070309020205020404" pitchFamily="49" charset="0"/>
                </a:rPr>
                <a:t>in</a:t>
              </a:r>
            </a:p>
            <a:p>
              <a:r>
                <a:rPr lang="en-US" sz="7600" dirty="0">
                  <a:solidFill>
                    <a:srgbClr val="7030A0"/>
                  </a:solidFill>
                  <a:latin typeface="Consolas" panose="020B0609020204030204" pitchFamily="49" charset="0"/>
                  <a:cs typeface="Courier New" panose="02070309020205020404" pitchFamily="49" charset="0"/>
                </a:rPr>
                <a:t>let</a:t>
              </a:r>
              <a:r>
                <a:rPr lang="en-US" sz="7600" dirty="0">
                  <a:latin typeface="Consolas" panose="020B0609020204030204" pitchFamily="49" charset="0"/>
                  <a:cs typeface="Courier New" panose="02070309020205020404" pitchFamily="49" charset="0"/>
                </a:rPr>
                <a:t> foo : </a:t>
              </a:r>
              <a:r>
                <a:rPr lang="en-US" sz="7600" dirty="0">
                  <a:solidFill>
                    <a:srgbClr val="00B050"/>
                  </a:solidFill>
                  <a:latin typeface="Consolas" panose="020B0609020204030204" pitchFamily="49" charset="0"/>
                  <a:cs typeface="Courier New" panose="02070309020205020404" pitchFamily="49" charset="0"/>
                </a:rPr>
                <a:t>T</a:t>
              </a:r>
              <a:r>
                <a:rPr lang="en-US" sz="7600" dirty="0">
                  <a:latin typeface="Consolas" panose="020B0609020204030204" pitchFamily="49" charset="0"/>
                  <a:cs typeface="Courier New" panose="02070309020205020404" pitchFamily="49" charset="0"/>
                </a:rPr>
                <a:t> </a:t>
              </a:r>
              <a:r>
                <a:rPr lang="en-US" sz="7600" dirty="0">
                  <a:solidFill>
                    <a:srgbClr val="00B050"/>
                  </a:solidFill>
                  <a:latin typeface="Consolas" panose="020B0609020204030204" pitchFamily="49" charset="0"/>
                  <a:cs typeface="Courier New" panose="02070309020205020404" pitchFamily="49" charset="0"/>
                </a:rPr>
                <a:t>Int</a:t>
              </a:r>
              <a:r>
                <a:rPr lang="en-US" sz="7600" dirty="0">
                  <a:latin typeface="Consolas" panose="020B0609020204030204" pitchFamily="49" charset="0"/>
                  <a:cs typeface="Courier New" panose="02070309020205020404" pitchFamily="49" charset="0"/>
                </a:rPr>
                <a:t> = (</a:t>
              </a:r>
              <a:r>
                <a:rPr lang="en-US" sz="7600" dirty="0">
                  <a:solidFill>
                    <a:srgbClr val="FF00FF"/>
                  </a:solidFill>
                  <a:latin typeface="+mn-lt"/>
                  <a:cs typeface="Courier New" panose="02070309020205020404" pitchFamily="49" charset="0"/>
                </a:rPr>
                <a:t>(|</a:t>
              </a:r>
              <a:r>
                <a:rPr lang="en-US" sz="7600" dirty="0">
                  <a:solidFill>
                    <a:srgbClr val="0070C0"/>
                  </a:solidFill>
                  <a:latin typeface="+mn-lt"/>
                  <a:cs typeface="Courier New" panose="02070309020205020404" pitchFamily="49" charset="0"/>
                </a:rPr>
                <a:t>false</a:t>
              </a:r>
              <a:r>
                <a:rPr lang="en-US" sz="7600" dirty="0">
                  <a:solidFill>
                    <a:srgbClr val="FF00FF"/>
                  </a:solidFill>
                  <a:latin typeface="+mn-lt"/>
                  <a:cs typeface="Courier New" panose="02070309020205020404" pitchFamily="49" charset="0"/>
                </a:rPr>
                <a:t>|)</a:t>
              </a:r>
              <a:r>
                <a:rPr lang="en-US" sz="7600" dirty="0">
                  <a:latin typeface="Consolas" panose="020B0609020204030204" pitchFamily="49" charset="0"/>
                  <a:cs typeface="Courier New" panose="02070309020205020404" pitchFamily="49" charset="0"/>
                </a:rPr>
                <a:t>, </a:t>
              </a:r>
              <a:r>
                <a:rPr lang="en-US" sz="7600" dirty="0">
                  <a:solidFill>
                    <a:srgbClr val="0070C0"/>
                  </a:solidFill>
                  <a:latin typeface="Consolas" panose="020B0609020204030204" pitchFamily="49" charset="0"/>
                  <a:cs typeface="Courier New" panose="02070309020205020404" pitchFamily="49" charset="0"/>
                </a:rPr>
                <a:t>5</a:t>
              </a:r>
              <a:r>
                <a:rPr lang="en-US" sz="7600" dirty="0">
                  <a:latin typeface="Consolas" panose="020B0609020204030204" pitchFamily="49" charset="0"/>
                  <a:cs typeface="Courier New" panose="02070309020205020404" pitchFamily="49" charset="0"/>
                </a:rPr>
                <a:t>) </a:t>
              </a:r>
              <a:r>
                <a:rPr lang="en-US" sz="7600" dirty="0">
                  <a:solidFill>
                    <a:srgbClr val="7030A0"/>
                  </a:solidFill>
                  <a:latin typeface="Consolas" panose="020B0609020204030204" pitchFamily="49" charset="0"/>
                  <a:cs typeface="Courier New" panose="02070309020205020404" pitchFamily="49" charset="0"/>
                </a:rPr>
                <a:t>in</a:t>
              </a:r>
              <a:endParaRPr lang="en-US" sz="7600" dirty="0">
                <a:solidFill>
                  <a:schemeClr val="tx1"/>
                </a:solidFill>
                <a:latin typeface="Consolas" panose="020B0609020204030204" pitchFamily="49" charset="0"/>
                <a:cs typeface="Courier New" panose="02070309020205020404" pitchFamily="49" charset="0"/>
              </a:endParaRPr>
            </a:p>
            <a:p>
              <a:r>
                <a:rPr lang="en-US" sz="7600" dirty="0">
                  <a:solidFill>
                    <a:schemeClr val="tx1"/>
                  </a:solidFill>
                  <a:latin typeface="Consolas" panose="020B0609020204030204" pitchFamily="49" charset="0"/>
                  <a:cs typeface="Courier New" panose="02070309020205020404" pitchFamily="49" charset="0"/>
                </a:rPr>
                <a:t>(\x : </a:t>
              </a:r>
              <a:r>
                <a:rPr lang="en-US" sz="7600" dirty="0">
                  <a:solidFill>
                    <a:srgbClr val="FF00FF"/>
                  </a:solidFill>
                  <a:latin typeface="+mn-lt"/>
                  <a:cs typeface="Courier New" panose="02070309020205020404" pitchFamily="49" charset="0"/>
                </a:rPr>
                <a:t>(|</a:t>
              </a:r>
              <a:r>
                <a:rPr lang="en-US" sz="7600" dirty="0">
                  <a:solidFill>
                    <a:srgbClr val="00B050"/>
                  </a:solidFill>
                  <a:latin typeface="Consolas" panose="020B0609020204030204" pitchFamily="49" charset="0"/>
                  <a:cs typeface="Courier New" panose="02070309020205020404" pitchFamily="49" charset="0"/>
                </a:rPr>
                <a:t>T</a:t>
              </a:r>
              <a:r>
                <a:rPr lang="en-US" sz="7600" dirty="0">
                  <a:solidFill>
                    <a:srgbClr val="FF00FF"/>
                  </a:solidFill>
                  <a:latin typeface="+mn-lt"/>
                  <a:cs typeface="Courier New" panose="02070309020205020404" pitchFamily="49" charset="0"/>
                </a:rPr>
                <a:t>|)</a:t>
              </a:r>
              <a:r>
                <a:rPr lang="en-US" sz="7600" dirty="0">
                  <a:solidFill>
                    <a:schemeClr val="tx1"/>
                  </a:solidFill>
                  <a:latin typeface="Consolas" panose="020B0609020204030204" pitchFamily="49" charset="0"/>
                  <a:cs typeface="Courier New" panose="02070309020205020404" pitchFamily="49" charset="0"/>
                </a:rPr>
                <a:t>.</a:t>
              </a:r>
            </a:p>
            <a:p>
              <a:r>
                <a:rPr lang="en-US" sz="7600" dirty="0">
                  <a:solidFill>
                    <a:schemeClr val="tx1"/>
                  </a:solidFill>
                  <a:latin typeface="Consolas" panose="020B0609020204030204" pitchFamily="49" charset="0"/>
                  <a:cs typeface="Courier New" panose="02070309020205020404" pitchFamily="49" charset="0"/>
                </a:rPr>
                <a:t>  (\y : </a:t>
              </a:r>
              <a:r>
                <a:rPr lang="en-US" sz="7600" dirty="0">
                  <a:solidFill>
                    <a:srgbClr val="00B050"/>
                  </a:solidFill>
                  <a:latin typeface="Consolas" panose="020B0609020204030204" pitchFamily="49" charset="0"/>
                  <a:cs typeface="Courier New" panose="02070309020205020404" pitchFamily="49" charset="0"/>
                </a:rPr>
                <a:t>T</a:t>
              </a:r>
              <a:r>
                <a:rPr lang="en-US" sz="7600" dirty="0">
                  <a:latin typeface="Consolas" panose="020B0609020204030204" pitchFamily="49" charset="0"/>
                  <a:cs typeface="Courier New" panose="02070309020205020404" pitchFamily="49" charset="0"/>
                </a:rPr>
                <a:t> </a:t>
              </a:r>
              <a:r>
                <a:rPr lang="en-US" sz="7600" dirty="0">
                  <a:solidFill>
                    <a:srgbClr val="00B050"/>
                  </a:solidFill>
                  <a:latin typeface="Consolas" panose="020B0609020204030204" pitchFamily="49" charset="0"/>
                  <a:cs typeface="Courier New" panose="02070309020205020404" pitchFamily="49" charset="0"/>
                </a:rPr>
                <a:t>Int</a:t>
              </a:r>
              <a:r>
                <a:rPr lang="en-US" sz="7600" dirty="0">
                  <a:solidFill>
                    <a:schemeClr val="tx1"/>
                  </a:solidFill>
                  <a:latin typeface="Consolas" panose="020B0609020204030204" pitchFamily="49" charset="0"/>
                  <a:cs typeface="Courier New" panose="02070309020205020404" pitchFamily="49" charset="0"/>
                </a:rPr>
                <a:t>.</a:t>
              </a:r>
              <a:endParaRPr lang="en-US" sz="7600" dirty="0">
                <a:solidFill>
                  <a:srgbClr val="7030A0"/>
                </a:solidFill>
                <a:latin typeface="Consolas" panose="020B0609020204030204" pitchFamily="49" charset="0"/>
                <a:cs typeface="Courier New" panose="02070309020205020404" pitchFamily="49" charset="0"/>
              </a:endParaRPr>
            </a:p>
            <a:p>
              <a:r>
                <a:rPr lang="en-US" sz="7600" dirty="0">
                  <a:solidFill>
                    <a:srgbClr val="7030A0"/>
                  </a:solidFill>
                  <a:latin typeface="Consolas" panose="020B0609020204030204" pitchFamily="49" charset="0"/>
                  <a:cs typeface="Courier New" panose="02070309020205020404" pitchFamily="49" charset="0"/>
                </a:rPr>
                <a:t>    case y</a:t>
              </a:r>
              <a:endParaRPr lang="en-US" sz="7600" dirty="0">
                <a:latin typeface="Consolas" panose="020B0609020204030204" pitchFamily="49" charset="0"/>
                <a:cs typeface="Courier New" panose="02070309020205020404" pitchFamily="49" charset="0"/>
              </a:endParaRPr>
            </a:p>
            <a:p>
              <a:r>
                <a:rPr lang="en-US" sz="7600" dirty="0">
                  <a:latin typeface="Consolas" panose="020B0609020204030204" pitchFamily="49" charset="0"/>
                  <a:cs typeface="Courier New" panose="02070309020205020404" pitchFamily="49" charset="0"/>
                </a:rPr>
                <a:t>    | (l, r) =&gt; r</a:t>
              </a:r>
            </a:p>
            <a:p>
              <a:r>
                <a:rPr lang="en-US" sz="7600" dirty="0">
                  <a:latin typeface="Consolas" panose="020B0609020204030204" pitchFamily="49" charset="0"/>
                  <a:cs typeface="Courier New" panose="02070309020205020404" pitchFamily="49" charset="0"/>
                </a:rPr>
                <a:t>    </a:t>
              </a:r>
              <a:r>
                <a:rPr lang="en-US" sz="7600" dirty="0">
                  <a:solidFill>
                    <a:srgbClr val="7030A0"/>
                  </a:solidFill>
                  <a:latin typeface="Consolas" panose="020B0609020204030204" pitchFamily="49" charset="0"/>
                  <a:cs typeface="Courier New" panose="02070309020205020404" pitchFamily="49" charset="0"/>
                </a:rPr>
                <a:t>end</a:t>
              </a:r>
            </a:p>
            <a:p>
              <a:r>
                <a:rPr lang="en-US" sz="7600" dirty="0">
                  <a:solidFill>
                    <a:srgbClr val="7030A0"/>
                  </a:solidFill>
                  <a:latin typeface="Consolas" panose="020B0609020204030204" pitchFamily="49" charset="0"/>
                  <a:cs typeface="Courier New" panose="02070309020205020404" pitchFamily="49" charset="0"/>
                </a:rPr>
                <a:t>  </a:t>
              </a:r>
              <a:r>
                <a:rPr lang="en-US" sz="7600" dirty="0">
                  <a:solidFill>
                    <a:schemeClr val="tx1"/>
                  </a:solidFill>
                  <a:latin typeface="Consolas" panose="020B0609020204030204" pitchFamily="49" charset="0"/>
                  <a:cs typeface="Courier New" panose="02070309020205020404" pitchFamily="49" charset="0"/>
                </a:rPr>
                <a:t>) x) </a:t>
              </a:r>
              <a:r>
                <a:rPr lang="en-US" sz="7600" dirty="0">
                  <a:latin typeface="Consolas" panose="020B0609020204030204" pitchFamily="49" charset="0"/>
                  <a:cs typeface="Courier New" panose="02070309020205020404" pitchFamily="49" charset="0"/>
                </a:rPr>
                <a:t>foo</a:t>
              </a:r>
              <a:endParaRPr lang="en-US" sz="7600" dirty="0">
                <a:solidFill>
                  <a:srgbClr val="7030A0"/>
                </a:solidFill>
                <a:latin typeface="Consolas" panose="020B0609020204030204" pitchFamily="49" charset="0"/>
                <a:cs typeface="Courier New" panose="02070309020205020404" pitchFamily="49" charset="0"/>
              </a:endParaRPr>
            </a:p>
            <a:p>
              <a:endParaRPr lang="en-US" sz="7600" dirty="0"/>
            </a:p>
            <a:p>
              <a:r>
                <a:rPr lang="en-US" sz="7600" dirty="0"/>
                <a:t>Result: </a:t>
              </a:r>
              <a:r>
                <a:rPr lang="en-US" sz="7600" dirty="0">
                  <a:solidFill>
                    <a:srgbClr val="0070C0"/>
                  </a:solidFill>
                </a:rPr>
                <a:t>5</a:t>
              </a:r>
              <a:endParaRPr lang="en-US" sz="7600" dirty="0"/>
            </a:p>
            <a:p>
              <a:r>
                <a:rPr lang="en-US" sz="7600" dirty="0"/>
                <a:t>`x` is not ascribed at a proper type, thus `</a:t>
              </a:r>
              <a:r>
                <a:rPr lang="en-US" sz="7600" dirty="0">
                  <a:solidFill>
                    <a:srgbClr val="00B050"/>
                  </a:solidFill>
                </a:rPr>
                <a:t>T</a:t>
              </a:r>
              <a:r>
                <a:rPr lang="en-US" sz="7600" dirty="0"/>
                <a:t>` should be placed in a type hole. `</a:t>
              </a:r>
              <a:r>
                <a:rPr lang="en-US" sz="7600" dirty="0">
                  <a:solidFill>
                    <a:srgbClr val="0070C0"/>
                  </a:solidFill>
                </a:rPr>
                <a:t>false</a:t>
              </a:r>
              <a:r>
                <a:rPr lang="en-US" sz="7600" dirty="0"/>
                <a:t>` is not of expected type `</a:t>
              </a:r>
              <a:r>
                <a:rPr lang="en-US" sz="7600" dirty="0">
                  <a:solidFill>
                    <a:srgbClr val="00B050"/>
                  </a:solidFill>
                </a:rPr>
                <a:t>Int</a:t>
              </a:r>
              <a:r>
                <a:rPr lang="en-US" sz="7600" dirty="0"/>
                <a:t>`, thus should be placed in a term hole. `foo` is cast from `</a:t>
              </a:r>
              <a:r>
                <a:rPr lang="en-US" sz="7600" dirty="0">
                  <a:solidFill>
                    <a:srgbClr val="00B050"/>
                  </a:solidFill>
                </a:rPr>
                <a:t>T Int</a:t>
              </a:r>
              <a:r>
                <a:rPr lang="en-US" sz="7600" dirty="0"/>
                <a:t>` to `</a:t>
              </a:r>
              <a:r>
                <a:rPr lang="en-US" sz="7600" dirty="0">
                  <a:solidFill>
                    <a:srgbClr val="FF00FF"/>
                  </a:solidFill>
                </a:rPr>
                <a:t>(|</a:t>
              </a:r>
              <a:r>
                <a:rPr lang="en-US" sz="7600" dirty="0">
                  <a:solidFill>
                    <a:srgbClr val="00B050"/>
                  </a:solidFill>
                </a:rPr>
                <a:t>T</a:t>
              </a:r>
              <a:r>
                <a:rPr lang="en-US" sz="7600" dirty="0">
                  <a:solidFill>
                    <a:srgbClr val="FF00FF"/>
                  </a:solidFill>
                </a:rPr>
                <a:t>|)</a:t>
              </a:r>
              <a:r>
                <a:rPr lang="en-US" sz="7600" dirty="0"/>
                <a:t>` to `</a:t>
              </a:r>
              <a:r>
                <a:rPr lang="en-US" sz="7600" dirty="0">
                  <a:solidFill>
                    <a:srgbClr val="00B050"/>
                  </a:solidFill>
                </a:rPr>
                <a:t>T Int</a:t>
              </a:r>
              <a:r>
                <a:rPr lang="en-US" sz="7600" dirty="0"/>
                <a:t>`. There should be no failed casts encountered during evaluation.</a:t>
              </a:r>
            </a:p>
            <a:p>
              <a:endParaRPr lang="en-US" sz="7600" dirty="0"/>
            </a:p>
            <a:p>
              <a:r>
                <a:rPr lang="en-US" sz="7600" dirty="0"/>
                <a:t>As we have seen, Hazel is a gradually typed language</a:t>
              </a:r>
              <a:r>
                <a:rPr lang="en-US" sz="7600" baseline="30000" dirty="0"/>
                <a:t>[4]</a:t>
              </a:r>
              <a:r>
                <a:rPr lang="en-US" sz="7600" dirty="0"/>
                <a:t>. Thus, enabling type definitions requires integrating singleton </a:t>
              </a:r>
              <a:r>
                <a:rPr lang="en-US" sz="7600" dirty="0" err="1"/>
                <a:t>kinding</a:t>
              </a:r>
              <a:r>
                <a:rPr lang="en-US" sz="7600" dirty="0"/>
                <a:t> with gradual typing. </a:t>
              </a:r>
            </a:p>
          </p:txBody>
        </p:sp>
      </p:grpSp>
    </p:spTree>
    <p:extLst>
      <p:ext uri="{BB962C8B-B14F-4D97-AF65-F5344CB8AC3E}">
        <p14:creationId xmlns:p14="http://schemas.microsoft.com/office/powerpoint/2010/main" val="78090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16057C-7F1E-4DB5-8D59-607EEA9A89B6}"/>
              </a:ext>
            </a:extLst>
          </p:cNvPr>
          <p:cNvGrpSpPr/>
          <p:nvPr/>
        </p:nvGrpSpPr>
        <p:grpSpPr>
          <a:xfrm>
            <a:off x="2286000" y="2590799"/>
            <a:ext cx="32004000" cy="24079201"/>
            <a:chOff x="490825" y="18973800"/>
            <a:chExt cx="9573000" cy="8229692"/>
          </a:xfrm>
        </p:grpSpPr>
        <p:sp>
          <p:nvSpPr>
            <p:cNvPr id="4" name="Google Shape;62;p13">
              <a:extLst>
                <a:ext uri="{FF2B5EF4-FFF2-40B4-BE49-F238E27FC236}">
                  <a16:creationId xmlns:a16="http://schemas.microsoft.com/office/drawing/2014/main" id="{BB03F5A1-01C1-4A23-9544-E7313DBEBB01}"/>
                </a:ext>
              </a:extLst>
            </p:cNvPr>
            <p:cNvSpPr txBox="1"/>
            <p:nvPr/>
          </p:nvSpPr>
          <p:spPr>
            <a:xfrm>
              <a:off x="490825" y="18973800"/>
              <a:ext cx="9573000" cy="937560"/>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Objectives</a:t>
              </a:r>
              <a:endParaRPr sz="16600" dirty="0"/>
            </a:p>
          </p:txBody>
        </p:sp>
        <p:sp>
          <p:nvSpPr>
            <p:cNvPr id="5" name="Google Shape;63;p13">
              <a:extLst>
                <a:ext uri="{FF2B5EF4-FFF2-40B4-BE49-F238E27FC236}">
                  <a16:creationId xmlns:a16="http://schemas.microsoft.com/office/drawing/2014/main" id="{26400593-452A-4E27-86C3-0C97A2A44C9E}"/>
                </a:ext>
              </a:extLst>
            </p:cNvPr>
            <p:cNvSpPr/>
            <p:nvPr/>
          </p:nvSpPr>
          <p:spPr>
            <a:xfrm>
              <a:off x="490825" y="20246427"/>
              <a:ext cx="9573000" cy="6957065"/>
            </a:xfrm>
            <a:prstGeom prst="rect">
              <a:avLst/>
            </a:prstGeom>
            <a:noFill/>
            <a:ln>
              <a:noFill/>
            </a:ln>
          </p:spPr>
          <p:txBody>
            <a:bodyPr spcFirstLastPara="1" wrap="square" lIns="91425" tIns="45699" rIns="91425" bIns="45699" anchor="t" anchorCtr="0">
              <a:noAutofit/>
            </a:bodyPr>
            <a:lstStyle/>
            <a:p>
              <a:pPr marL="1371600" indent="-1371600" algn="just">
                <a:buSzPct val="100000"/>
                <a:buFont typeface="+mj-lt"/>
                <a:buAutoNum type="arabicPeriod"/>
              </a:pPr>
              <a:r>
                <a:rPr lang="en-US" sz="7200" dirty="0"/>
                <a:t>Lay out declarative </a:t>
              </a:r>
              <a:r>
                <a:rPr lang="en-US" sz="7200" dirty="0" err="1"/>
                <a:t>kinding</a:t>
              </a:r>
              <a:r>
                <a:rPr lang="en-US" sz="7200" dirty="0"/>
                <a:t> rules– formalizes which judgments should be provable (</a:t>
              </a:r>
              <a:r>
                <a:rPr lang="en-US" sz="7200" dirty="0" err="1"/>
                <a:t>eg</a:t>
              </a:r>
              <a:r>
                <a:rPr lang="en-US" sz="7200" dirty="0"/>
                <a:t> what is a well formed type?)</a:t>
              </a:r>
            </a:p>
            <a:p>
              <a:pPr marL="1371600" indent="-1371600" algn="just">
                <a:buSzPct val="100000"/>
                <a:buFont typeface="+mj-lt"/>
                <a:buAutoNum type="arabicPeriod"/>
              </a:pPr>
              <a:r>
                <a:rPr lang="en-US" sz="7200" dirty="0"/>
                <a:t>Prove expected properties of the declarative rules– ensures declarative rules behave as we wish (</a:t>
              </a:r>
              <a:r>
                <a:rPr lang="en-US" sz="7200" dirty="0" err="1"/>
                <a:t>eg</a:t>
              </a:r>
              <a:r>
                <a:rPr lang="en-US" sz="7200" dirty="0"/>
                <a:t> whenever a type is well formed at a kind, the kind itself is well formed)</a:t>
              </a:r>
            </a:p>
            <a:p>
              <a:pPr marL="1371600" indent="-1371600" algn="just">
                <a:buSzPct val="100000"/>
                <a:buFont typeface="+mj-lt"/>
                <a:buAutoNum type="arabicPeriod"/>
              </a:pPr>
              <a:r>
                <a:rPr lang="en-US" sz="7200" dirty="0"/>
                <a:t>Prove </a:t>
              </a:r>
              <a:r>
                <a:rPr lang="en-US" sz="7200" dirty="0" err="1"/>
                <a:t>admissiblity</a:t>
              </a:r>
              <a:r>
                <a:rPr lang="en-US" sz="7200" dirty="0"/>
                <a:t> of absent “natural” rules– declarative rules we may have wanted are absent; need to prove these rules are already derivable with the current rules</a:t>
              </a:r>
            </a:p>
            <a:p>
              <a:pPr marL="1371600" indent="-1371600" algn="just">
                <a:buSzPct val="100000"/>
                <a:buFont typeface="+mj-lt"/>
                <a:buAutoNum type="arabicPeriod"/>
              </a:pPr>
              <a:r>
                <a:rPr lang="en-US" sz="7200" dirty="0"/>
                <a:t>Develop algorithmic </a:t>
              </a:r>
              <a:r>
                <a:rPr lang="en-US" sz="7200" dirty="0" err="1"/>
                <a:t>kinding</a:t>
              </a:r>
              <a:r>
                <a:rPr lang="en-US" sz="7200" dirty="0"/>
                <a:t> rules and prove soundness and completeness with respect to the declarative </a:t>
              </a:r>
              <a:r>
                <a:rPr lang="en-US" sz="7200" dirty="0" err="1"/>
                <a:t>kinding</a:t>
              </a:r>
              <a:r>
                <a:rPr lang="en-US" sz="7200" dirty="0"/>
                <a:t> rules– the declarative rules as is are not “</a:t>
              </a:r>
              <a:r>
                <a:rPr lang="en-US" sz="7200" dirty="0" err="1"/>
                <a:t>codeable</a:t>
              </a:r>
              <a:r>
                <a:rPr lang="en-US" sz="7200" dirty="0"/>
                <a:t>” (</a:t>
              </a:r>
              <a:r>
                <a:rPr lang="en-US" sz="7200" dirty="0" err="1"/>
                <a:t>eg</a:t>
              </a:r>
              <a:r>
                <a:rPr lang="en-US" sz="7200" dirty="0"/>
                <a:t> many rules going bottom up require guessing arbitrary </a:t>
              </a:r>
              <a:r>
                <a:rPr lang="en-US" sz="7200" dirty="0" err="1"/>
                <a:t>premisses</a:t>
              </a:r>
              <a:r>
                <a:rPr lang="en-US" sz="7200" dirty="0"/>
                <a:t>), thus we create a second set of rules that are algorithmic and show it is sound and complete with respect to the earlier (well behaved) declarative rules </a:t>
              </a:r>
            </a:p>
            <a:p>
              <a:pPr marL="1371600" indent="-1371600" algn="just">
                <a:buSzPct val="100000"/>
                <a:buFont typeface="+mj-lt"/>
                <a:buAutoNum type="arabicPeriod"/>
              </a:pPr>
              <a:r>
                <a:rPr lang="en-US" sz="7200" dirty="0"/>
                <a:t>Implement the algorithmic </a:t>
              </a:r>
              <a:r>
                <a:rPr lang="en-US" sz="7200" dirty="0" err="1"/>
                <a:t>kinding</a:t>
              </a:r>
              <a:r>
                <a:rPr lang="en-US" sz="7200" dirty="0"/>
                <a:t> rules in Reason (a </a:t>
              </a:r>
              <a:r>
                <a:rPr lang="en-US" sz="7200" dirty="0" err="1"/>
                <a:t>OCaml</a:t>
              </a:r>
              <a:r>
                <a:rPr lang="en-US" sz="7200" dirty="0"/>
                <a:t> like language with a bent for web browsers) and patch Hazel with support for parameterized type definitions to support the motivating example</a:t>
              </a:r>
            </a:p>
            <a:p>
              <a:pPr algn="just">
                <a:buSzPct val="100000"/>
              </a:pPr>
              <a:r>
                <a:rPr lang="en-US" sz="7200" dirty="0"/>
                <a:t>6? With the support of the above, develop the ML module theory for Hazel--		  originally my objective for the summer, but required the development of 		  higher order kinds</a:t>
              </a:r>
            </a:p>
          </p:txBody>
        </p:sp>
      </p:grpSp>
    </p:spTree>
    <p:extLst>
      <p:ext uri="{BB962C8B-B14F-4D97-AF65-F5344CB8AC3E}">
        <p14:creationId xmlns:p14="http://schemas.microsoft.com/office/powerpoint/2010/main" val="240735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A436892-9A36-4C45-BFD3-BA3DEDE13661}"/>
              </a:ext>
            </a:extLst>
          </p:cNvPr>
          <p:cNvGrpSpPr>
            <a:grpSpLocks noChangeAspect="1"/>
          </p:cNvGrpSpPr>
          <p:nvPr/>
        </p:nvGrpSpPr>
        <p:grpSpPr>
          <a:xfrm>
            <a:off x="2286000" y="152399"/>
            <a:ext cx="32004000" cy="9388218"/>
            <a:chOff x="11750850" y="5802650"/>
            <a:chExt cx="13146900" cy="3856579"/>
          </a:xfrm>
        </p:grpSpPr>
        <p:sp>
          <p:nvSpPr>
            <p:cNvPr id="4" name="Google Shape;64;p13">
              <a:extLst>
                <a:ext uri="{FF2B5EF4-FFF2-40B4-BE49-F238E27FC236}">
                  <a16:creationId xmlns:a16="http://schemas.microsoft.com/office/drawing/2014/main" id="{E5F2448E-C9A8-4D38-8438-D3C8E5393E35}"/>
                </a:ext>
              </a:extLst>
            </p:cNvPr>
            <p:cNvSpPr txBox="1"/>
            <p:nvPr/>
          </p:nvSpPr>
          <p:spPr>
            <a:xfrm>
              <a:off x="11750850" y="5802650"/>
              <a:ext cx="13146900" cy="867695"/>
            </a:xfrm>
            <a:prstGeom prst="rect">
              <a:avLst/>
            </a:prstGeom>
            <a:solidFill>
              <a:srgbClr val="00274C"/>
            </a:solidFill>
            <a:ln>
              <a:noFill/>
            </a:ln>
          </p:spPr>
          <p:txBody>
            <a:bodyPr spcFirstLastPara="1" wrap="square" lIns="91425" tIns="45699" rIns="91425" bIns="45699" anchor="ctr" anchorCtr="0">
              <a:noAutofit/>
            </a:bodyPr>
            <a:lstStyle/>
            <a:p>
              <a:pPr algn="ctr"/>
              <a:r>
                <a:rPr lang="en" sz="12800" b="1" dirty="0">
                  <a:solidFill>
                    <a:srgbClr val="FFC000"/>
                  </a:solidFill>
                </a:rPr>
                <a:t>Results and Future Work</a:t>
              </a:r>
              <a:endParaRPr sz="12800" dirty="0"/>
            </a:p>
          </p:txBody>
        </p:sp>
        <p:sp>
          <p:nvSpPr>
            <p:cNvPr id="5" name="Google Shape;65;p13">
              <a:extLst>
                <a:ext uri="{FF2B5EF4-FFF2-40B4-BE49-F238E27FC236}">
                  <a16:creationId xmlns:a16="http://schemas.microsoft.com/office/drawing/2014/main" id="{3DA43209-3E4E-4A04-9C98-B747E483C59C}"/>
                </a:ext>
              </a:extLst>
            </p:cNvPr>
            <p:cNvSpPr txBox="1"/>
            <p:nvPr/>
          </p:nvSpPr>
          <p:spPr>
            <a:xfrm>
              <a:off x="11750850" y="7214575"/>
              <a:ext cx="13146900" cy="2444654"/>
            </a:xfrm>
            <a:prstGeom prst="rect">
              <a:avLst/>
            </a:prstGeom>
            <a:noFill/>
            <a:ln>
              <a:noFill/>
            </a:ln>
          </p:spPr>
          <p:txBody>
            <a:bodyPr spcFirstLastPara="1" wrap="square" lIns="91425" tIns="45699" rIns="91425" bIns="45699" anchor="t" anchorCtr="0">
              <a:noAutofit/>
            </a:bodyPr>
            <a:lstStyle/>
            <a:p>
              <a:pPr algn="just"/>
              <a:r>
                <a:rPr lang="en-US" sz="8800" dirty="0"/>
                <a:t>The first several weeks were spent digesting the central literature on singleton kinds ([2] [3] [6] [7]) and gradual subtyping ([5] [8]), as well as strengthening my understanding of Hazel’s theory ([4]). No previous work on singleton kinds I am aware of has been with a system with gradual typing. A notable technical difficulty was the decision to adopt higher order (HO) singletons (also known as labeled singletons</a:t>
              </a:r>
              <a:r>
                <a:rPr lang="en-US" sz="8800" baseline="30000" dirty="0"/>
                <a:t>[7]</a:t>
              </a:r>
              <a:r>
                <a:rPr lang="en-US" sz="8800" dirty="0"/>
                <a:t>) as primitive, as in Aspinall</a:t>
              </a:r>
              <a:r>
                <a:rPr lang="en-US" sz="8800" baseline="30000" dirty="0"/>
                <a:t>[2]</a:t>
              </a:r>
              <a:r>
                <a:rPr lang="en-US" sz="8800" dirty="0"/>
                <a:t>, rather than syntactically defining HO singletons to primitive non-kind-predicative singletons, as in Stone and Harper</a:t>
              </a:r>
              <a:r>
                <a:rPr lang="en-US" sz="8800" baseline="30000" dirty="0"/>
                <a:t>[7]</a:t>
              </a:r>
              <a:r>
                <a:rPr lang="en-US" sz="8800" dirty="0"/>
                <a:t>. This was necessitated by the (new) presence of kind holes (the gradual ‘Unknown’ type of terms lifted to the kind and type level), which also had the consequence that, unlike Aspinall, type equality could not be syntactically defined to singleton </a:t>
              </a:r>
              <a:r>
                <a:rPr lang="en-US" sz="8800" dirty="0" err="1"/>
                <a:t>kinding</a:t>
              </a:r>
              <a:r>
                <a:rPr lang="en-US" sz="8800" dirty="0"/>
                <a:t>, due to resultant undesirable interaction with consistent </a:t>
              </a:r>
              <a:r>
                <a:rPr lang="en-US" sz="8800" dirty="0" err="1"/>
                <a:t>subkinding</a:t>
              </a:r>
              <a:r>
                <a:rPr lang="en-US" sz="8800" baseline="30000" dirty="0"/>
                <a:t>[8]</a:t>
              </a:r>
              <a:r>
                <a:rPr lang="en-US" sz="8800" dirty="0"/>
                <a:t> and kind holes.</a:t>
              </a:r>
            </a:p>
            <a:p>
              <a:pPr algn="just"/>
              <a:r>
                <a:rPr lang="en-US" sz="8800" dirty="0"/>
                <a:t>Intuitively, non-kind-predicative singletons are “the kind of all proper types equivalent to [given type]”, while HO singletons are the extension to “the kind of all types equivalent to [given type], where [given type] has kind [given kind]”.</a:t>
              </a:r>
            </a:p>
            <a:p>
              <a:pPr algn="just"/>
              <a:endParaRPr lang="en-US" sz="8800" dirty="0"/>
            </a:p>
          </p:txBody>
        </p:sp>
      </p:grpSp>
    </p:spTree>
    <p:extLst>
      <p:ext uri="{BB962C8B-B14F-4D97-AF65-F5344CB8AC3E}">
        <p14:creationId xmlns:p14="http://schemas.microsoft.com/office/powerpoint/2010/main" val="16564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0;p13">
            <a:extLst>
              <a:ext uri="{FF2B5EF4-FFF2-40B4-BE49-F238E27FC236}">
                <a16:creationId xmlns:a16="http://schemas.microsoft.com/office/drawing/2014/main" id="{252407C8-3583-41DC-979C-C35380ADD92D}"/>
              </a:ext>
            </a:extLst>
          </p:cNvPr>
          <p:cNvSpPr/>
          <p:nvPr/>
        </p:nvSpPr>
        <p:spPr>
          <a:xfrm>
            <a:off x="3004457" y="1087872"/>
            <a:ext cx="24772290" cy="20046743"/>
          </a:xfrm>
          <a:prstGeom prst="rect">
            <a:avLst/>
          </a:prstGeom>
          <a:noFill/>
          <a:ln>
            <a:noFill/>
          </a:ln>
        </p:spPr>
        <p:txBody>
          <a:bodyPr spcFirstLastPara="1" wrap="square" lIns="91425" tIns="45699" rIns="91425" bIns="45699" anchor="t" anchorCtr="0">
            <a:noAutofit/>
          </a:bodyPr>
          <a:lstStyle/>
          <a:p>
            <a:endParaRPr sz="7700" dirty="0"/>
          </a:p>
        </p:txBody>
      </p:sp>
      <p:sp>
        <p:nvSpPr>
          <p:cNvPr id="8" name="Google Shape;65;p13">
            <a:extLst>
              <a:ext uri="{FF2B5EF4-FFF2-40B4-BE49-F238E27FC236}">
                <a16:creationId xmlns:a16="http://schemas.microsoft.com/office/drawing/2014/main" id="{E1592B9C-F93A-4FE9-9854-5E1051546A58}"/>
              </a:ext>
            </a:extLst>
          </p:cNvPr>
          <p:cNvSpPr txBox="1"/>
          <p:nvPr/>
        </p:nvSpPr>
        <p:spPr>
          <a:xfrm>
            <a:off x="2286000" y="3589502"/>
            <a:ext cx="32004000" cy="5951115"/>
          </a:xfrm>
          <a:prstGeom prst="rect">
            <a:avLst/>
          </a:prstGeom>
          <a:noFill/>
          <a:ln>
            <a:noFill/>
          </a:ln>
        </p:spPr>
        <p:txBody>
          <a:bodyPr spcFirstLastPara="1" wrap="square" lIns="91425" tIns="45699" rIns="91425" bIns="45699" anchor="t" anchorCtr="0">
            <a:noAutofit/>
          </a:bodyPr>
          <a:lstStyle/>
          <a:p>
            <a:pPr algn="just"/>
            <a:r>
              <a:rPr lang="en-US" sz="8000" dirty="0"/>
              <a:t>The declarative rules have mostly been ironed out, but modifications still arise as I work through objectives 2 and 3. The difficulty with the metatheory stems from the rampant mutual definition of the rules, making inductive hypotheses rather unwieldy. As singletons are inherently circular, I left out as many rules as possible. Therefore, the admissibility of many expected “natural” rules still needs to be shown.</a:t>
            </a:r>
          </a:p>
          <a:p>
            <a:pPr algn="just"/>
            <a:r>
              <a:rPr lang="en-US" sz="8000" dirty="0"/>
              <a:t>Further in the future, algorithmic rules need to be developed both so that the judgments can be decided in code, but also because some properties of the declarative system are very difficult to prove directly. It can be easier to prove the analogous properties about the algorithmic system and use soundness and completeness to show it for the declarative system in a somewhat backwards fashion. This is done in Stone, 2000 ([6]). For example, this is my plan for showing that principal kinds are indeed principal (that the principal kind of any given type is always a consistent </a:t>
            </a:r>
            <a:r>
              <a:rPr lang="en-US" sz="8000" dirty="0" err="1"/>
              <a:t>subkind</a:t>
            </a:r>
            <a:r>
              <a:rPr lang="en-US" sz="8000" dirty="0"/>
              <a:t> of any kind that type is well formed against).</a:t>
            </a:r>
          </a:p>
        </p:txBody>
      </p:sp>
    </p:spTree>
    <p:extLst>
      <p:ext uri="{BB962C8B-B14F-4D97-AF65-F5344CB8AC3E}">
        <p14:creationId xmlns:p14="http://schemas.microsoft.com/office/powerpoint/2010/main" val="373377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20A546-5D39-4F4E-B735-0B06452ADA95}"/>
              </a:ext>
            </a:extLst>
          </p:cNvPr>
          <p:cNvGrpSpPr>
            <a:grpSpLocks noChangeAspect="1"/>
          </p:cNvGrpSpPr>
          <p:nvPr/>
        </p:nvGrpSpPr>
        <p:grpSpPr>
          <a:xfrm>
            <a:off x="2286000" y="441112"/>
            <a:ext cx="32004000" cy="28378576"/>
            <a:chOff x="26435726" y="5835225"/>
            <a:chExt cx="9573000" cy="8488568"/>
          </a:xfrm>
        </p:grpSpPr>
        <p:sp>
          <p:nvSpPr>
            <p:cNvPr id="4" name="Google Shape;66;p13">
              <a:extLst>
                <a:ext uri="{FF2B5EF4-FFF2-40B4-BE49-F238E27FC236}">
                  <a16:creationId xmlns:a16="http://schemas.microsoft.com/office/drawing/2014/main" id="{B87602FC-14AD-4D03-984C-B362188552AA}"/>
                </a:ext>
              </a:extLst>
            </p:cNvPr>
            <p:cNvSpPr txBox="1"/>
            <p:nvPr/>
          </p:nvSpPr>
          <p:spPr>
            <a:xfrm>
              <a:off x="26435726" y="5835225"/>
              <a:ext cx="9573000" cy="820543"/>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Conclusions</a:t>
              </a:r>
              <a:endParaRPr sz="16600" dirty="0"/>
            </a:p>
          </p:txBody>
        </p:sp>
        <p:sp>
          <p:nvSpPr>
            <p:cNvPr id="5" name="Google Shape;73;p13">
              <a:extLst>
                <a:ext uri="{FF2B5EF4-FFF2-40B4-BE49-F238E27FC236}">
                  <a16:creationId xmlns:a16="http://schemas.microsoft.com/office/drawing/2014/main" id="{5F40CE5A-4B90-4C07-8A5D-1950607A276A}"/>
                </a:ext>
              </a:extLst>
            </p:cNvPr>
            <p:cNvSpPr txBox="1"/>
            <p:nvPr/>
          </p:nvSpPr>
          <p:spPr>
            <a:xfrm>
              <a:off x="26435726" y="6880849"/>
              <a:ext cx="9573000" cy="7442944"/>
            </a:xfrm>
            <a:prstGeom prst="rect">
              <a:avLst/>
            </a:prstGeom>
            <a:noFill/>
            <a:ln>
              <a:noFill/>
            </a:ln>
          </p:spPr>
          <p:txBody>
            <a:bodyPr spcFirstLastPara="1" wrap="square" lIns="91425" tIns="45699" rIns="91425" bIns="45699" anchor="t" anchorCtr="0">
              <a:noAutofit/>
            </a:bodyPr>
            <a:lstStyle/>
            <a:p>
              <a:pPr algn="just"/>
              <a:r>
                <a:rPr lang="en-US" sz="10000" dirty="0"/>
                <a:t>I spent several weeks this summer learning the theory of singleton kinds, gradual typing, and Hazel. Being the first time I have seriously studied programming language theory, the work was difficult, but the experience was but worthwhile. The inherent circularity of singletons makes the metatheory of a gradually typed language with singleton kinds and type holes tricky, but the payoff is </a:t>
              </a:r>
              <a:r>
                <a:rPr lang="en-US" sz="10000" dirty="0" err="1"/>
                <a:t>wellfounded</a:t>
              </a:r>
              <a:r>
                <a:rPr lang="en-US" sz="10000" dirty="0"/>
                <a:t> machinery that supports type variables and definitions, as well as related concepts like ML modules. So far, declarative rules have been developed that formalize the required machinery, but the metatheory work is still ongoing. I will be continuing this work indefinitely while I am a student.</a:t>
              </a:r>
            </a:p>
          </p:txBody>
        </p:sp>
      </p:grpSp>
    </p:spTree>
    <p:extLst>
      <p:ext uri="{BB962C8B-B14F-4D97-AF65-F5344CB8AC3E}">
        <p14:creationId xmlns:p14="http://schemas.microsoft.com/office/powerpoint/2010/main" val="466299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3610166-70BE-43D4-9654-AE188D1FD7E1}"/>
              </a:ext>
            </a:extLst>
          </p:cNvPr>
          <p:cNvGrpSpPr>
            <a:grpSpLocks noChangeAspect="1"/>
          </p:cNvGrpSpPr>
          <p:nvPr/>
        </p:nvGrpSpPr>
        <p:grpSpPr>
          <a:xfrm>
            <a:off x="2286000" y="4658584"/>
            <a:ext cx="32004000" cy="19943631"/>
            <a:chOff x="26435726" y="16414650"/>
            <a:chExt cx="9572978" cy="5965503"/>
          </a:xfrm>
        </p:grpSpPr>
        <p:sp>
          <p:nvSpPr>
            <p:cNvPr id="10" name="Google Shape;74;p13">
              <a:extLst>
                <a:ext uri="{FF2B5EF4-FFF2-40B4-BE49-F238E27FC236}">
                  <a16:creationId xmlns:a16="http://schemas.microsoft.com/office/drawing/2014/main" id="{8F44E7AF-FD52-4586-B8C1-0854E7EF6262}"/>
                </a:ext>
              </a:extLst>
            </p:cNvPr>
            <p:cNvSpPr txBox="1"/>
            <p:nvPr/>
          </p:nvSpPr>
          <p:spPr>
            <a:xfrm>
              <a:off x="26435726" y="16414650"/>
              <a:ext cx="9572978" cy="820541"/>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Acknowledgement</a:t>
              </a:r>
              <a:endParaRPr sz="16600" dirty="0"/>
            </a:p>
          </p:txBody>
        </p:sp>
        <p:sp>
          <p:nvSpPr>
            <p:cNvPr id="11" name="Google Shape;75;p13">
              <a:extLst>
                <a:ext uri="{FF2B5EF4-FFF2-40B4-BE49-F238E27FC236}">
                  <a16:creationId xmlns:a16="http://schemas.microsoft.com/office/drawing/2014/main" id="{39365FCD-448C-4615-9D64-117765710874}"/>
                </a:ext>
              </a:extLst>
            </p:cNvPr>
            <p:cNvSpPr txBox="1"/>
            <p:nvPr/>
          </p:nvSpPr>
          <p:spPr>
            <a:xfrm>
              <a:off x="26435726" y="17550563"/>
              <a:ext cx="9562800" cy="1054500"/>
            </a:xfrm>
            <a:prstGeom prst="rect">
              <a:avLst/>
            </a:prstGeom>
            <a:noFill/>
            <a:ln>
              <a:noFill/>
            </a:ln>
          </p:spPr>
          <p:txBody>
            <a:bodyPr spcFirstLastPara="1" wrap="square" lIns="91425" tIns="45699" rIns="91425" bIns="45699" anchor="t" anchorCtr="0">
              <a:noAutofit/>
            </a:bodyPr>
            <a:lstStyle/>
            <a:p>
              <a:r>
                <a:rPr lang="en" sz="8000" dirty="0"/>
                <a:t>SURE funding enabled me to work on this project full time over the summer, for which I am much oblidged. This project is an extention of Brandon Kase’s (bkase.dev) work on singleton kinds without type constructors. Many thanks to Prof. Omar for heading the genial FP Lab and insight and assistance on technical matters. </a:t>
              </a:r>
            </a:p>
            <a:p>
              <a:r>
                <a:rPr lang="en" sz="8000" dirty="0"/>
                <a:t>Lastly, I am indebted to Prof. Richmond Thomason for introducing me to mathematical logic in his intimately taught PHIL 414. </a:t>
              </a:r>
              <a:endParaRPr sz="8000" dirty="0"/>
            </a:p>
          </p:txBody>
        </p:sp>
        <p:sp>
          <p:nvSpPr>
            <p:cNvPr id="12" name="Google Shape;76;p13">
              <a:extLst>
                <a:ext uri="{FF2B5EF4-FFF2-40B4-BE49-F238E27FC236}">
                  <a16:creationId xmlns:a16="http://schemas.microsoft.com/office/drawing/2014/main" id="{EBFD8042-26D1-4D4A-814F-8777262D77C1}"/>
                </a:ext>
              </a:extLst>
            </p:cNvPr>
            <p:cNvSpPr txBox="1"/>
            <p:nvPr/>
          </p:nvSpPr>
          <p:spPr>
            <a:xfrm>
              <a:off x="26435726" y="20189740"/>
              <a:ext cx="9572978" cy="820541"/>
            </a:xfrm>
            <a:prstGeom prst="rect">
              <a:avLst/>
            </a:prstGeom>
            <a:solidFill>
              <a:srgbClr val="00274C"/>
            </a:solidFill>
            <a:ln>
              <a:noFill/>
            </a:ln>
          </p:spPr>
          <p:txBody>
            <a:bodyPr spcFirstLastPara="1" wrap="square" lIns="91425" tIns="45699" rIns="91425" bIns="45699" anchor="ctr" anchorCtr="0">
              <a:noAutofit/>
            </a:bodyPr>
            <a:lstStyle/>
            <a:p>
              <a:pPr algn="ctr"/>
              <a:r>
                <a:rPr lang="en" sz="16600" b="1" dirty="0">
                  <a:solidFill>
                    <a:srgbClr val="FFC000"/>
                  </a:solidFill>
                </a:rPr>
                <a:t>References</a:t>
              </a:r>
              <a:endParaRPr sz="16600" dirty="0"/>
            </a:p>
          </p:txBody>
        </p:sp>
        <p:sp>
          <p:nvSpPr>
            <p:cNvPr id="14" name="Google Shape;77;p13">
              <a:extLst>
                <a:ext uri="{FF2B5EF4-FFF2-40B4-BE49-F238E27FC236}">
                  <a16:creationId xmlns:a16="http://schemas.microsoft.com/office/drawing/2014/main" id="{3DFB2999-AA73-41B0-A7A3-22BE234143F7}"/>
                </a:ext>
              </a:extLst>
            </p:cNvPr>
            <p:cNvSpPr txBox="1"/>
            <p:nvPr/>
          </p:nvSpPr>
          <p:spPr>
            <a:xfrm>
              <a:off x="26445904" y="21325653"/>
              <a:ext cx="9562800" cy="1054500"/>
            </a:xfrm>
            <a:prstGeom prst="rect">
              <a:avLst/>
            </a:prstGeom>
            <a:noFill/>
            <a:ln>
              <a:noFill/>
            </a:ln>
          </p:spPr>
          <p:txBody>
            <a:bodyPr spcFirstLastPara="1" wrap="square" lIns="91425" tIns="45699" rIns="91425" bIns="45699" anchor="t" anchorCtr="0">
              <a:noAutofit/>
            </a:bodyPr>
            <a:lstStyle/>
            <a:p>
              <a:pPr algn="just"/>
              <a:r>
                <a:rPr lang="en-US" sz="4000" dirty="0"/>
                <a:t>[1] https://wphomes.soic.indiana.edu/jsiek/what-is-gradual-typing/</a:t>
              </a:r>
            </a:p>
            <a:p>
              <a:pPr algn="just"/>
              <a:r>
                <a:rPr lang="en-US" sz="4000" dirty="0"/>
                <a:t>[2] Aspinall, David. 1995. Subtyping with Singleton Types. Proc. Computer Science Logic, CSL'94, Kazimierz, Poland. LNCS 933, p.1-15.</a:t>
              </a:r>
            </a:p>
            <a:p>
              <a:pPr algn="just"/>
              <a:r>
                <a:rPr lang="en-US" sz="4000" dirty="0"/>
                <a:t>[3] Harper, Robert. </a:t>
              </a:r>
              <a:r>
                <a:rPr lang="en-US" sz="4000" i="1" dirty="0"/>
                <a:t>Practical Foundations for Programming Languages</a:t>
              </a:r>
              <a:r>
                <a:rPr lang="en-US" sz="4000" dirty="0"/>
                <a:t>, Second Edition. Cambridge University Press, 2016.</a:t>
              </a:r>
            </a:p>
            <a:p>
              <a:pPr algn="just"/>
              <a:r>
                <a:rPr lang="en-US" sz="4000" dirty="0"/>
                <a:t>[4] Omar, Cyrus, </a:t>
              </a:r>
              <a:r>
                <a:rPr lang="en-US" sz="4000" dirty="0" err="1"/>
                <a:t>Voysey</a:t>
              </a:r>
              <a:r>
                <a:rPr lang="en-US" sz="4000" dirty="0"/>
                <a:t>, Ian, </a:t>
              </a:r>
              <a:r>
                <a:rPr lang="en-US" sz="4000" dirty="0" err="1"/>
                <a:t>Chugh</a:t>
              </a:r>
              <a:r>
                <a:rPr lang="en-US" sz="4000" dirty="0"/>
                <a:t>, Ravi, Mathew, Hammer A.. 2019. Live Functional Programming with Typed Holes. </a:t>
              </a:r>
              <a:r>
                <a:rPr lang="it-IT" sz="4000" dirty="0"/>
                <a:t>PACMPL 3, POPL (2019). https://doi.org/10.1145/3290327</a:t>
              </a:r>
              <a:endParaRPr lang="en-US" sz="4000" dirty="0"/>
            </a:p>
            <a:p>
              <a:pPr algn="just"/>
              <a:r>
                <a:rPr lang="en-US" sz="4000" dirty="0"/>
                <a:t>[5] </a:t>
              </a:r>
              <a:r>
                <a:rPr lang="en-US" sz="4000" dirty="0" err="1"/>
                <a:t>Siek</a:t>
              </a:r>
              <a:r>
                <a:rPr lang="en-US" sz="4000" dirty="0"/>
                <a:t>, Jeremy, Taha, Walid. 2007. Gradual Typing for Objects. In: Ernst E. (eds) ECOOP 2007 – Object-Oriented Programming. ECOOP 2007. Lecture Notes in Computer Science, vol 4609. Springer, Berlin, Heidelberg. https://doi.org/10.1007/978-3-540-73589-2_2</a:t>
              </a:r>
            </a:p>
            <a:p>
              <a:pPr algn="just"/>
              <a:r>
                <a:rPr lang="en-US" sz="4000" dirty="0"/>
                <a:t>[6] Stone, C.A. (2000). </a:t>
              </a:r>
              <a:r>
                <a:rPr lang="en-US" sz="4000" i="1" dirty="0"/>
                <a:t>Singleton Kinds and Singleton Types</a:t>
              </a:r>
              <a:r>
                <a:rPr lang="en-US" sz="4000" dirty="0"/>
                <a:t>. [Doctoral Dissertation, Carnegie Mellon University].</a:t>
              </a:r>
            </a:p>
            <a:p>
              <a:pPr algn="just"/>
              <a:r>
                <a:rPr lang="en-US" sz="4000" dirty="0"/>
                <a:t>[7] Stone, Christopher, Harper, Robert. 2006. Extensional Equivalence and Singleton Types. ACM Trans. </a:t>
              </a:r>
              <a:r>
                <a:rPr lang="en-US" sz="4000" dirty="0" err="1"/>
                <a:t>Comput</a:t>
              </a:r>
              <a:r>
                <a:rPr lang="en-US" sz="4000" dirty="0"/>
                <a:t>. Log., 7(4):676-722.</a:t>
              </a:r>
            </a:p>
            <a:p>
              <a:pPr algn="just"/>
              <a:r>
                <a:rPr lang="en-US" sz="4000" dirty="0"/>
                <a:t>[8] </a:t>
              </a:r>
              <a:r>
                <a:rPr lang="en-US" sz="4000" dirty="0" err="1"/>
                <a:t>Xie</a:t>
              </a:r>
              <a:r>
                <a:rPr lang="en-US" sz="4000" dirty="0"/>
                <a:t>, </a:t>
              </a:r>
              <a:r>
                <a:rPr lang="en-US" sz="4000" dirty="0" err="1"/>
                <a:t>Ningning</a:t>
              </a:r>
              <a:r>
                <a:rPr lang="en-US" sz="4000" dirty="0"/>
                <a:t>, Bi, Xuan, Oliveira, Bruno C. D. S., </a:t>
              </a:r>
              <a:r>
                <a:rPr lang="en-US" sz="4000" dirty="0" err="1"/>
                <a:t>Schrijvers</a:t>
              </a:r>
              <a:r>
                <a:rPr lang="en-US" sz="4000" dirty="0"/>
                <a:t>, Tom. 2019. Consistent Subtyping for All. ACM Trans. Program. Lang. Syst. 42, 1, Article 2 (January 2020), 79 pages. </a:t>
              </a:r>
              <a:r>
                <a:rPr lang="en-US" sz="4000" dirty="0" err="1"/>
                <a:t>DOI:https</a:t>
              </a:r>
              <a:r>
                <a:rPr lang="en-US" sz="4000" dirty="0"/>
                <a:t>://doi.org/10.1145/3310339</a:t>
              </a:r>
            </a:p>
          </p:txBody>
        </p:sp>
      </p:grpSp>
    </p:spTree>
    <p:extLst>
      <p:ext uri="{BB962C8B-B14F-4D97-AF65-F5344CB8AC3E}">
        <p14:creationId xmlns:p14="http://schemas.microsoft.com/office/powerpoint/2010/main" val="27775398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3055</TotalTime>
  <Words>1475</Words>
  <Application>Microsoft Office PowerPoint</Application>
  <PresentationFormat>Custom</PresentationFormat>
  <Paragraphs>48</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Consolas</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Washington, Shira</dc:creator>
  <cp:lastModifiedBy>He, Johnson</cp:lastModifiedBy>
  <cp:revision>92</cp:revision>
  <dcterms:modified xsi:type="dcterms:W3CDTF">2021-07-28T02:47:49Z</dcterms:modified>
</cp:coreProperties>
</file>